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294" r:id="rId39"/>
    <p:sldId id="296" r:id="rId40"/>
    <p:sldId id="318" r:id="rId41"/>
    <p:sldId id="343" r:id="rId42"/>
    <p:sldId id="321" r:id="rId43"/>
    <p:sldId id="322" r:id="rId44"/>
    <p:sldId id="344" r:id="rId45"/>
    <p:sldId id="345" r:id="rId46"/>
    <p:sldId id="288" r:id="rId47"/>
    <p:sldId id="289" r:id="rId48"/>
    <p:sldId id="346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CECBB-43BF-4555-910B-F2796CFB0B8A}" v="3872" dt="2024-01-20T08:26:23.587"/>
    <p1510:client id="{4355582D-E130-405D-9D58-AFA3D42B77A0}" v="725" dt="2024-01-20T10:24:18.41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17C341-5FF6-40FF-8DC2-83F1A4D573C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3465D05-F058-4328-ABA1-C8B0A6090E8F}">
      <dgm:prSet/>
      <dgm:spPr/>
      <dgm:t>
        <a:bodyPr/>
        <a:lstStyle/>
        <a:p>
          <a:r>
            <a:rPr lang="en-US" dirty="0"/>
            <a:t>Summary of methodologies</a:t>
          </a:r>
        </a:p>
      </dgm:t>
    </dgm:pt>
    <dgm:pt modelId="{56F832C7-F7D8-4602-9FC3-6B2D08EF0F95}" type="parTrans" cxnId="{0BD517AF-DC65-4FB9-8AFB-F166E66567F8}">
      <dgm:prSet/>
      <dgm:spPr/>
      <dgm:t>
        <a:bodyPr/>
        <a:lstStyle/>
        <a:p>
          <a:endParaRPr lang="en-US"/>
        </a:p>
      </dgm:t>
    </dgm:pt>
    <dgm:pt modelId="{01587C9F-7DC2-45E1-B8FB-3F350B185F8A}" type="sibTrans" cxnId="{0BD517AF-DC65-4FB9-8AFB-F166E66567F8}">
      <dgm:prSet/>
      <dgm:spPr/>
      <dgm:t>
        <a:bodyPr/>
        <a:lstStyle/>
        <a:p>
          <a:endParaRPr lang="en-US"/>
        </a:p>
      </dgm:t>
    </dgm:pt>
    <dgm:pt modelId="{7FED78BD-D771-447A-8ECA-E90B9B3B6E0D}">
      <dgm:prSet/>
      <dgm:spPr/>
      <dgm:t>
        <a:bodyPr/>
        <a:lstStyle/>
        <a:p>
          <a:r>
            <a:rPr lang="en-US" b="1" dirty="0"/>
            <a:t>Data Collection</a:t>
          </a:r>
          <a:r>
            <a:rPr lang="en-US" dirty="0"/>
            <a:t>: Utilized APIs and Web Scraping for comprehensive data acquisition.</a:t>
          </a:r>
        </a:p>
      </dgm:t>
    </dgm:pt>
    <dgm:pt modelId="{F361CA32-6EDC-4135-A0EF-5B6EE546E2A5}" type="parTrans" cxnId="{4D9C36A6-7535-449D-A706-A4E4AD45A680}">
      <dgm:prSet/>
      <dgm:spPr/>
      <dgm:t>
        <a:bodyPr/>
        <a:lstStyle/>
        <a:p>
          <a:endParaRPr lang="en-US"/>
        </a:p>
      </dgm:t>
    </dgm:pt>
    <dgm:pt modelId="{8C9F0E6D-5AF9-41D6-84AD-4C6B55C5F006}" type="sibTrans" cxnId="{4D9C36A6-7535-449D-A706-A4E4AD45A680}">
      <dgm:prSet/>
      <dgm:spPr/>
      <dgm:t>
        <a:bodyPr/>
        <a:lstStyle/>
        <a:p>
          <a:endParaRPr lang="en-US"/>
        </a:p>
      </dgm:t>
    </dgm:pt>
    <dgm:pt modelId="{AC5C717B-C810-48C2-A074-7443B48296CB}">
      <dgm:prSet/>
      <dgm:spPr/>
      <dgm:t>
        <a:bodyPr/>
        <a:lstStyle/>
        <a:p>
          <a:r>
            <a:rPr lang="en-US" b="1" dirty="0"/>
            <a:t>Data Wrangling</a:t>
          </a:r>
          <a:r>
            <a:rPr lang="en-US" dirty="0"/>
            <a:t>: Cleaned and transformed raw data to ensure its suitability for analysis.</a:t>
          </a:r>
        </a:p>
      </dgm:t>
    </dgm:pt>
    <dgm:pt modelId="{40D2B9FD-E542-4F3E-A902-C367F7E8A2ED}" type="parTrans" cxnId="{F4D7115D-6A52-4754-B2EE-0B918F306813}">
      <dgm:prSet/>
      <dgm:spPr/>
      <dgm:t>
        <a:bodyPr/>
        <a:lstStyle/>
        <a:p>
          <a:endParaRPr lang="en-US"/>
        </a:p>
      </dgm:t>
    </dgm:pt>
    <dgm:pt modelId="{61D90B70-4BBF-4996-97B7-6E69C18387A3}" type="sibTrans" cxnId="{F4D7115D-6A52-4754-B2EE-0B918F306813}">
      <dgm:prSet/>
      <dgm:spPr/>
      <dgm:t>
        <a:bodyPr/>
        <a:lstStyle/>
        <a:p>
          <a:endParaRPr lang="en-US"/>
        </a:p>
      </dgm:t>
    </dgm:pt>
    <dgm:pt modelId="{BF1A4678-7C75-4DA1-88AE-C73C1106DDF9}">
      <dgm:prSet/>
      <dgm:spPr/>
      <dgm:t>
        <a:bodyPr/>
        <a:lstStyle/>
        <a:p>
          <a:r>
            <a:rPr lang="en-US" b="1" dirty="0"/>
            <a:t>Exploratory Data Analysis</a:t>
          </a:r>
          <a:r>
            <a:rPr lang="en-US" dirty="0"/>
            <a:t>: Conducted in-depth analysis using SQL and visualization techniques.</a:t>
          </a:r>
        </a:p>
      </dgm:t>
    </dgm:pt>
    <dgm:pt modelId="{97EDFB45-9701-490C-BD65-BD238E7916C4}" type="parTrans" cxnId="{364D53C6-F00C-4C58-8327-950E533C208F}">
      <dgm:prSet/>
      <dgm:spPr/>
      <dgm:t>
        <a:bodyPr/>
        <a:lstStyle/>
        <a:p>
          <a:endParaRPr lang="en-US"/>
        </a:p>
      </dgm:t>
    </dgm:pt>
    <dgm:pt modelId="{117BA9FF-BC83-4B5C-B968-D24499C9CEDA}" type="sibTrans" cxnId="{364D53C6-F00C-4C58-8327-950E533C208F}">
      <dgm:prSet/>
      <dgm:spPr/>
      <dgm:t>
        <a:bodyPr/>
        <a:lstStyle/>
        <a:p>
          <a:endParaRPr lang="en-US"/>
        </a:p>
      </dgm:t>
    </dgm:pt>
    <dgm:pt modelId="{83309085-6AC0-47CE-9876-5659BAB552A5}">
      <dgm:prSet/>
      <dgm:spPr/>
      <dgm:t>
        <a:bodyPr/>
        <a:lstStyle/>
        <a:p>
          <a:r>
            <a:rPr lang="en-US" b="1" dirty="0"/>
            <a:t>Visualization and Interaction</a:t>
          </a:r>
          <a:r>
            <a:rPr lang="en-US" dirty="0"/>
            <a:t>: Developed interactive maps using Folium and created dashboards using </a:t>
          </a:r>
          <a:r>
            <a:rPr lang="en-US" dirty="0" err="1"/>
            <a:t>Plotly</a:t>
          </a:r>
          <a:r>
            <a:rPr lang="en-US" dirty="0"/>
            <a:t> Dash for dynamic data exploration.</a:t>
          </a:r>
        </a:p>
      </dgm:t>
    </dgm:pt>
    <dgm:pt modelId="{4E5D9607-10A9-49EF-ADB8-BBCBF1B3A545}" type="parTrans" cxnId="{74D6A7B9-ABBF-473C-9C50-8EC400DBC0A7}">
      <dgm:prSet/>
      <dgm:spPr/>
      <dgm:t>
        <a:bodyPr/>
        <a:lstStyle/>
        <a:p>
          <a:endParaRPr lang="en-US"/>
        </a:p>
      </dgm:t>
    </dgm:pt>
    <dgm:pt modelId="{5727432F-1D4F-43CA-A3AF-13520680A882}" type="sibTrans" cxnId="{74D6A7B9-ABBF-473C-9C50-8EC400DBC0A7}">
      <dgm:prSet/>
      <dgm:spPr/>
      <dgm:t>
        <a:bodyPr/>
        <a:lstStyle/>
        <a:p>
          <a:endParaRPr lang="en-US"/>
        </a:p>
      </dgm:t>
    </dgm:pt>
    <dgm:pt modelId="{83751A70-8EFC-4CF1-86BB-03B99168A2F2}">
      <dgm:prSet/>
      <dgm:spPr/>
      <dgm:t>
        <a:bodyPr/>
        <a:lstStyle/>
        <a:p>
          <a:r>
            <a:rPr lang="en-US" b="1" dirty="0"/>
            <a:t>Machine Learning Predictions:</a:t>
          </a:r>
          <a:r>
            <a:rPr lang="en-US" dirty="0"/>
            <a:t> Implemented machine learning models for classification tasks.</a:t>
          </a:r>
        </a:p>
      </dgm:t>
    </dgm:pt>
    <dgm:pt modelId="{32A61122-2BEE-4EFD-BAFE-5DCF56103701}" type="parTrans" cxnId="{C479C0ED-6661-4C7E-8203-63DD09CB83F7}">
      <dgm:prSet/>
      <dgm:spPr/>
      <dgm:t>
        <a:bodyPr/>
        <a:lstStyle/>
        <a:p>
          <a:endParaRPr lang="en-US"/>
        </a:p>
      </dgm:t>
    </dgm:pt>
    <dgm:pt modelId="{1F5AF1F8-7B04-454E-9809-07AC04243A6C}" type="sibTrans" cxnId="{C479C0ED-6661-4C7E-8203-63DD09CB83F7}">
      <dgm:prSet/>
      <dgm:spPr/>
      <dgm:t>
        <a:bodyPr/>
        <a:lstStyle/>
        <a:p>
          <a:endParaRPr lang="en-US"/>
        </a:p>
      </dgm:t>
    </dgm:pt>
    <dgm:pt modelId="{AD944EA6-45F4-4956-8303-F4AA49CF08E0}">
      <dgm:prSet/>
      <dgm:spPr/>
      <dgm:t>
        <a:bodyPr/>
        <a:lstStyle/>
        <a:p>
          <a:r>
            <a:rPr lang="en-US" dirty="0"/>
            <a:t>Summary of all results</a:t>
          </a:r>
        </a:p>
      </dgm:t>
    </dgm:pt>
    <dgm:pt modelId="{DC532277-9754-43C2-AAE2-318151CBE941}" type="parTrans" cxnId="{2F82C8E6-63D0-4821-8D93-B17D5156823B}">
      <dgm:prSet/>
      <dgm:spPr/>
      <dgm:t>
        <a:bodyPr/>
        <a:lstStyle/>
        <a:p>
          <a:endParaRPr lang="en-US"/>
        </a:p>
      </dgm:t>
    </dgm:pt>
    <dgm:pt modelId="{B1FE26BA-4BE9-4190-BFCC-95FF19CFCE3A}" type="sibTrans" cxnId="{2F82C8E6-63D0-4821-8D93-B17D5156823B}">
      <dgm:prSet/>
      <dgm:spPr/>
      <dgm:t>
        <a:bodyPr/>
        <a:lstStyle/>
        <a:p>
          <a:endParaRPr lang="en-US"/>
        </a:p>
      </dgm:t>
    </dgm:pt>
    <dgm:pt modelId="{57248884-1DB0-406D-9D4F-D92FF6D207AB}">
      <dgm:prSet/>
      <dgm:spPr/>
      <dgm:t>
        <a:bodyPr/>
        <a:lstStyle/>
        <a:p>
          <a:r>
            <a:rPr lang="en-US" dirty="0"/>
            <a:t>Exploratory Data Analysis helped us achieve an enhanced understanding of </a:t>
          </a:r>
          <a:r>
            <a:rPr lang="en-US" b="1" dirty="0"/>
            <a:t>parameter relationships</a:t>
          </a:r>
          <a:r>
            <a:rPr lang="en-US" dirty="0"/>
            <a:t>.</a:t>
          </a:r>
        </a:p>
      </dgm:t>
    </dgm:pt>
    <dgm:pt modelId="{677F83CB-F098-4C26-AE49-2817FA4C6975}" type="parTrans" cxnId="{5168746C-2468-4C8F-8DFD-34A5E9A19829}">
      <dgm:prSet/>
      <dgm:spPr/>
      <dgm:t>
        <a:bodyPr/>
        <a:lstStyle/>
        <a:p>
          <a:endParaRPr lang="en-US"/>
        </a:p>
      </dgm:t>
    </dgm:pt>
    <dgm:pt modelId="{B8E3B639-B5D9-4C33-BF12-96E317DC0C1E}" type="sibTrans" cxnId="{5168746C-2468-4C8F-8DFD-34A5E9A19829}">
      <dgm:prSet/>
      <dgm:spPr/>
      <dgm:t>
        <a:bodyPr/>
        <a:lstStyle/>
        <a:p>
          <a:endParaRPr lang="en-US"/>
        </a:p>
      </dgm:t>
    </dgm:pt>
    <dgm:pt modelId="{7B7C7E06-44A6-4099-9CF6-9A68CC53D63E}">
      <dgm:prSet/>
      <dgm:spPr/>
      <dgm:t>
        <a:bodyPr/>
        <a:lstStyle/>
        <a:p>
          <a:r>
            <a:rPr lang="en-US" dirty="0"/>
            <a:t>Visualizations, improved </a:t>
          </a:r>
          <a:r>
            <a:rPr lang="en-US" b="1" dirty="0"/>
            <a:t>comprehension of parameter</a:t>
          </a:r>
          <a:r>
            <a:rPr lang="en-US" dirty="0"/>
            <a:t> effects.</a:t>
          </a:r>
        </a:p>
      </dgm:t>
    </dgm:pt>
    <dgm:pt modelId="{1EA5B23B-4F5E-4B5C-9692-0C9201C6BF6F}" type="parTrans" cxnId="{B4EAD702-8DEF-4BEB-9EE4-C3EA890BB0EC}">
      <dgm:prSet/>
      <dgm:spPr/>
      <dgm:t>
        <a:bodyPr/>
        <a:lstStyle/>
        <a:p>
          <a:endParaRPr lang="en-US"/>
        </a:p>
      </dgm:t>
    </dgm:pt>
    <dgm:pt modelId="{12175B29-F53A-4B58-B4C6-6A36E354D585}" type="sibTrans" cxnId="{B4EAD702-8DEF-4BEB-9EE4-C3EA890BB0EC}">
      <dgm:prSet/>
      <dgm:spPr/>
      <dgm:t>
        <a:bodyPr/>
        <a:lstStyle/>
        <a:p>
          <a:endParaRPr lang="en-US"/>
        </a:p>
      </dgm:t>
    </dgm:pt>
    <dgm:pt modelId="{88D0410D-66A1-4432-84FF-A3E0ED4D5917}">
      <dgm:prSet/>
      <dgm:spPr/>
      <dgm:t>
        <a:bodyPr/>
        <a:lstStyle/>
        <a:p>
          <a:r>
            <a:rPr lang="en-US" dirty="0"/>
            <a:t>Machine Learning, established an efficient </a:t>
          </a:r>
          <a:r>
            <a:rPr lang="en-US" b="1" dirty="0"/>
            <a:t>predictive model</a:t>
          </a:r>
          <a:r>
            <a:rPr lang="en-US" dirty="0"/>
            <a:t> with a minimum </a:t>
          </a:r>
          <a:r>
            <a:rPr lang="en-US" b="1" dirty="0"/>
            <a:t>accuracy of 83%</a:t>
          </a:r>
          <a:r>
            <a:rPr lang="en-US" dirty="0"/>
            <a:t>.</a:t>
          </a:r>
        </a:p>
      </dgm:t>
    </dgm:pt>
    <dgm:pt modelId="{9FCAB41A-D444-4F32-93CF-2496A40A29E8}" type="parTrans" cxnId="{88E172A3-E6BF-4CF2-8F67-2D8899A31F25}">
      <dgm:prSet/>
      <dgm:spPr/>
      <dgm:t>
        <a:bodyPr/>
        <a:lstStyle/>
        <a:p>
          <a:endParaRPr lang="en-US"/>
        </a:p>
      </dgm:t>
    </dgm:pt>
    <dgm:pt modelId="{F28233AD-913E-45EB-8D45-EB55B519D6C6}" type="sibTrans" cxnId="{88E172A3-E6BF-4CF2-8F67-2D8899A31F25}">
      <dgm:prSet/>
      <dgm:spPr/>
      <dgm:t>
        <a:bodyPr/>
        <a:lstStyle/>
        <a:p>
          <a:endParaRPr lang="en-US"/>
        </a:p>
      </dgm:t>
    </dgm:pt>
    <dgm:pt modelId="{B5BF0B91-39CE-4432-A6DF-55FEB83A02E0}" type="pres">
      <dgm:prSet presAssocID="{2B17C341-5FF6-40FF-8DC2-83F1A4D573C3}" presName="linear" presStyleCnt="0">
        <dgm:presLayoutVars>
          <dgm:dir/>
          <dgm:animLvl val="lvl"/>
          <dgm:resizeHandles val="exact"/>
        </dgm:presLayoutVars>
      </dgm:prSet>
      <dgm:spPr/>
    </dgm:pt>
    <dgm:pt modelId="{B3FC9922-9B31-4BA4-961F-7D534A753C54}" type="pres">
      <dgm:prSet presAssocID="{03465D05-F058-4328-ABA1-C8B0A6090E8F}" presName="parentLin" presStyleCnt="0"/>
      <dgm:spPr/>
    </dgm:pt>
    <dgm:pt modelId="{D1EC7689-551B-4CAD-879E-C1FA38D39533}" type="pres">
      <dgm:prSet presAssocID="{03465D05-F058-4328-ABA1-C8B0A6090E8F}" presName="parentLeftMargin" presStyleLbl="node1" presStyleIdx="0" presStyleCnt="2"/>
      <dgm:spPr/>
    </dgm:pt>
    <dgm:pt modelId="{45438DF8-E33F-4064-852D-2E96730A2FC7}" type="pres">
      <dgm:prSet presAssocID="{03465D05-F058-4328-ABA1-C8B0A6090E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544411-284D-431B-93F4-B005938521CD}" type="pres">
      <dgm:prSet presAssocID="{03465D05-F058-4328-ABA1-C8B0A6090E8F}" presName="negativeSpace" presStyleCnt="0"/>
      <dgm:spPr/>
    </dgm:pt>
    <dgm:pt modelId="{875498E7-3AE8-4E94-938F-7FB60E229BD1}" type="pres">
      <dgm:prSet presAssocID="{03465D05-F058-4328-ABA1-C8B0A6090E8F}" presName="childText" presStyleLbl="conFgAcc1" presStyleIdx="0" presStyleCnt="2">
        <dgm:presLayoutVars>
          <dgm:bulletEnabled val="1"/>
        </dgm:presLayoutVars>
      </dgm:prSet>
      <dgm:spPr/>
    </dgm:pt>
    <dgm:pt modelId="{75A031E6-B189-4906-8FC0-6C303609832A}" type="pres">
      <dgm:prSet presAssocID="{01587C9F-7DC2-45E1-B8FB-3F350B185F8A}" presName="spaceBetweenRectangles" presStyleCnt="0"/>
      <dgm:spPr/>
    </dgm:pt>
    <dgm:pt modelId="{38C5D1B6-80DD-4419-A8D7-E7F9FD26E58E}" type="pres">
      <dgm:prSet presAssocID="{AD944EA6-45F4-4956-8303-F4AA49CF08E0}" presName="parentLin" presStyleCnt="0"/>
      <dgm:spPr/>
    </dgm:pt>
    <dgm:pt modelId="{E916F84A-F36E-4896-8177-0D1F456CE9FF}" type="pres">
      <dgm:prSet presAssocID="{AD944EA6-45F4-4956-8303-F4AA49CF08E0}" presName="parentLeftMargin" presStyleLbl="node1" presStyleIdx="0" presStyleCnt="2"/>
      <dgm:spPr/>
    </dgm:pt>
    <dgm:pt modelId="{87E38F92-7037-4325-A245-044BDE2193FC}" type="pres">
      <dgm:prSet presAssocID="{AD944EA6-45F4-4956-8303-F4AA49CF08E0}" presName="parentText" presStyleLbl="node1" presStyleIdx="1" presStyleCnt="2">
        <dgm:presLayoutVars>
          <dgm:chMax val="0"/>
          <dgm:bulletEnabled val="1"/>
        </dgm:presLayoutVars>
      </dgm:prSet>
      <dgm:spPr>
        <a:solidFill>
          <a:srgbClr val="7030A0"/>
        </a:solidFill>
      </dgm:spPr>
    </dgm:pt>
    <dgm:pt modelId="{1C582864-24FF-414E-95F9-20EED6DCBEF4}" type="pres">
      <dgm:prSet presAssocID="{AD944EA6-45F4-4956-8303-F4AA49CF08E0}" presName="negativeSpace" presStyleCnt="0"/>
      <dgm:spPr/>
    </dgm:pt>
    <dgm:pt modelId="{4A44F889-87AD-4D42-BA4F-41ECC3D26819}" type="pres">
      <dgm:prSet presAssocID="{AD944EA6-45F4-4956-8303-F4AA49CF08E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4EAD702-8DEF-4BEB-9EE4-C3EA890BB0EC}" srcId="{AD944EA6-45F4-4956-8303-F4AA49CF08E0}" destId="{7B7C7E06-44A6-4099-9CF6-9A68CC53D63E}" srcOrd="1" destOrd="0" parTransId="{1EA5B23B-4F5E-4B5C-9692-0C9201C6BF6F}" sibTransId="{12175B29-F53A-4B58-B4C6-6A36E354D585}"/>
    <dgm:cxn modelId="{9A393426-7F67-4F8E-845D-7DE5DDB6E4D9}" type="presOf" srcId="{88D0410D-66A1-4432-84FF-A3E0ED4D5917}" destId="{4A44F889-87AD-4D42-BA4F-41ECC3D26819}" srcOrd="0" destOrd="2" presId="urn:microsoft.com/office/officeart/2005/8/layout/list1"/>
    <dgm:cxn modelId="{3A78CD29-9DEB-4B91-9103-A188C076B38D}" type="presOf" srcId="{83309085-6AC0-47CE-9876-5659BAB552A5}" destId="{875498E7-3AE8-4E94-938F-7FB60E229BD1}" srcOrd="0" destOrd="3" presId="urn:microsoft.com/office/officeart/2005/8/layout/list1"/>
    <dgm:cxn modelId="{F4D7115D-6A52-4754-B2EE-0B918F306813}" srcId="{03465D05-F058-4328-ABA1-C8B0A6090E8F}" destId="{AC5C717B-C810-48C2-A074-7443B48296CB}" srcOrd="1" destOrd="0" parTransId="{40D2B9FD-E542-4F3E-A902-C367F7E8A2ED}" sibTransId="{61D90B70-4BBF-4996-97B7-6E69C18387A3}"/>
    <dgm:cxn modelId="{5168746C-2468-4C8F-8DFD-34A5E9A19829}" srcId="{AD944EA6-45F4-4956-8303-F4AA49CF08E0}" destId="{57248884-1DB0-406D-9D4F-D92FF6D207AB}" srcOrd="0" destOrd="0" parTransId="{677F83CB-F098-4C26-AE49-2817FA4C6975}" sibTransId="{B8E3B639-B5D9-4C33-BF12-96E317DC0C1E}"/>
    <dgm:cxn modelId="{441B4971-B800-486C-9F15-9319A73CA93C}" type="presOf" srcId="{7B7C7E06-44A6-4099-9CF6-9A68CC53D63E}" destId="{4A44F889-87AD-4D42-BA4F-41ECC3D26819}" srcOrd="0" destOrd="1" presId="urn:microsoft.com/office/officeart/2005/8/layout/list1"/>
    <dgm:cxn modelId="{A9E13578-6149-4187-A31E-33151771CBE3}" type="presOf" srcId="{03465D05-F058-4328-ABA1-C8B0A6090E8F}" destId="{D1EC7689-551B-4CAD-879E-C1FA38D39533}" srcOrd="0" destOrd="0" presId="urn:microsoft.com/office/officeart/2005/8/layout/list1"/>
    <dgm:cxn modelId="{3D048F7F-D643-4D9C-9225-D000E7FBA116}" type="presOf" srcId="{57248884-1DB0-406D-9D4F-D92FF6D207AB}" destId="{4A44F889-87AD-4D42-BA4F-41ECC3D26819}" srcOrd="0" destOrd="0" presId="urn:microsoft.com/office/officeart/2005/8/layout/list1"/>
    <dgm:cxn modelId="{CEF61B91-8759-489B-B0FD-746C5A59F885}" type="presOf" srcId="{03465D05-F058-4328-ABA1-C8B0A6090E8F}" destId="{45438DF8-E33F-4064-852D-2E96730A2FC7}" srcOrd="1" destOrd="0" presId="urn:microsoft.com/office/officeart/2005/8/layout/list1"/>
    <dgm:cxn modelId="{A6FBC891-AA5F-4CF8-816A-BB3E0D814EDE}" type="presOf" srcId="{2B17C341-5FF6-40FF-8DC2-83F1A4D573C3}" destId="{B5BF0B91-39CE-4432-A6DF-55FEB83A02E0}" srcOrd="0" destOrd="0" presId="urn:microsoft.com/office/officeart/2005/8/layout/list1"/>
    <dgm:cxn modelId="{79175893-739B-4BFA-9D85-F11EE110783E}" type="presOf" srcId="{AD944EA6-45F4-4956-8303-F4AA49CF08E0}" destId="{87E38F92-7037-4325-A245-044BDE2193FC}" srcOrd="1" destOrd="0" presId="urn:microsoft.com/office/officeart/2005/8/layout/list1"/>
    <dgm:cxn modelId="{0449859A-BEF9-4B4F-9081-7AC1D9724338}" type="presOf" srcId="{7FED78BD-D771-447A-8ECA-E90B9B3B6E0D}" destId="{875498E7-3AE8-4E94-938F-7FB60E229BD1}" srcOrd="0" destOrd="0" presId="urn:microsoft.com/office/officeart/2005/8/layout/list1"/>
    <dgm:cxn modelId="{88E172A3-E6BF-4CF2-8F67-2D8899A31F25}" srcId="{AD944EA6-45F4-4956-8303-F4AA49CF08E0}" destId="{88D0410D-66A1-4432-84FF-A3E0ED4D5917}" srcOrd="2" destOrd="0" parTransId="{9FCAB41A-D444-4F32-93CF-2496A40A29E8}" sibTransId="{F28233AD-913E-45EB-8D45-EB55B519D6C6}"/>
    <dgm:cxn modelId="{4D9C36A6-7535-449D-A706-A4E4AD45A680}" srcId="{03465D05-F058-4328-ABA1-C8B0A6090E8F}" destId="{7FED78BD-D771-447A-8ECA-E90B9B3B6E0D}" srcOrd="0" destOrd="0" parTransId="{F361CA32-6EDC-4135-A0EF-5B6EE546E2A5}" sibTransId="{8C9F0E6D-5AF9-41D6-84AD-4C6B55C5F006}"/>
    <dgm:cxn modelId="{0BD517AF-DC65-4FB9-8AFB-F166E66567F8}" srcId="{2B17C341-5FF6-40FF-8DC2-83F1A4D573C3}" destId="{03465D05-F058-4328-ABA1-C8B0A6090E8F}" srcOrd="0" destOrd="0" parTransId="{56F832C7-F7D8-4602-9FC3-6B2D08EF0F95}" sibTransId="{01587C9F-7DC2-45E1-B8FB-3F350B185F8A}"/>
    <dgm:cxn modelId="{74D6A7B9-ABBF-473C-9C50-8EC400DBC0A7}" srcId="{03465D05-F058-4328-ABA1-C8B0A6090E8F}" destId="{83309085-6AC0-47CE-9876-5659BAB552A5}" srcOrd="3" destOrd="0" parTransId="{4E5D9607-10A9-49EF-ADB8-BBCBF1B3A545}" sibTransId="{5727432F-1D4F-43CA-A3AF-13520680A882}"/>
    <dgm:cxn modelId="{90B620BD-6AEA-4A94-8469-90A7EFAD6D38}" type="presOf" srcId="{83751A70-8EFC-4CF1-86BB-03B99168A2F2}" destId="{875498E7-3AE8-4E94-938F-7FB60E229BD1}" srcOrd="0" destOrd="4" presId="urn:microsoft.com/office/officeart/2005/8/layout/list1"/>
    <dgm:cxn modelId="{8EE347BF-8B4D-41BD-9E28-86E1F89EECC5}" type="presOf" srcId="{AD944EA6-45F4-4956-8303-F4AA49CF08E0}" destId="{E916F84A-F36E-4896-8177-0D1F456CE9FF}" srcOrd="0" destOrd="0" presId="urn:microsoft.com/office/officeart/2005/8/layout/list1"/>
    <dgm:cxn modelId="{364D53C6-F00C-4C58-8327-950E533C208F}" srcId="{03465D05-F058-4328-ABA1-C8B0A6090E8F}" destId="{BF1A4678-7C75-4DA1-88AE-C73C1106DDF9}" srcOrd="2" destOrd="0" parTransId="{97EDFB45-9701-490C-BD65-BD238E7916C4}" sibTransId="{117BA9FF-BC83-4B5C-B968-D24499C9CEDA}"/>
    <dgm:cxn modelId="{DC3A83C7-1B28-4D15-BEFF-0CE6087EE689}" type="presOf" srcId="{BF1A4678-7C75-4DA1-88AE-C73C1106DDF9}" destId="{875498E7-3AE8-4E94-938F-7FB60E229BD1}" srcOrd="0" destOrd="2" presId="urn:microsoft.com/office/officeart/2005/8/layout/list1"/>
    <dgm:cxn modelId="{2F82C8E6-63D0-4821-8D93-B17D5156823B}" srcId="{2B17C341-5FF6-40FF-8DC2-83F1A4D573C3}" destId="{AD944EA6-45F4-4956-8303-F4AA49CF08E0}" srcOrd="1" destOrd="0" parTransId="{DC532277-9754-43C2-AAE2-318151CBE941}" sibTransId="{B1FE26BA-4BE9-4190-BFCC-95FF19CFCE3A}"/>
    <dgm:cxn modelId="{C479C0ED-6661-4C7E-8203-63DD09CB83F7}" srcId="{03465D05-F058-4328-ABA1-C8B0A6090E8F}" destId="{83751A70-8EFC-4CF1-86BB-03B99168A2F2}" srcOrd="4" destOrd="0" parTransId="{32A61122-2BEE-4EFD-BAFE-5DCF56103701}" sibTransId="{1F5AF1F8-7B04-454E-9809-07AC04243A6C}"/>
    <dgm:cxn modelId="{F20E5DF4-B6D7-4C5A-A3A2-96F12FEFE349}" type="presOf" srcId="{AC5C717B-C810-48C2-A074-7443B48296CB}" destId="{875498E7-3AE8-4E94-938F-7FB60E229BD1}" srcOrd="0" destOrd="1" presId="urn:microsoft.com/office/officeart/2005/8/layout/list1"/>
    <dgm:cxn modelId="{5FEDA511-7AA5-4446-81D7-DE8690A7680E}" type="presParOf" srcId="{B5BF0B91-39CE-4432-A6DF-55FEB83A02E0}" destId="{B3FC9922-9B31-4BA4-961F-7D534A753C54}" srcOrd="0" destOrd="0" presId="urn:microsoft.com/office/officeart/2005/8/layout/list1"/>
    <dgm:cxn modelId="{17466058-8420-4C25-B789-9B9B52B80CC3}" type="presParOf" srcId="{B3FC9922-9B31-4BA4-961F-7D534A753C54}" destId="{D1EC7689-551B-4CAD-879E-C1FA38D39533}" srcOrd="0" destOrd="0" presId="urn:microsoft.com/office/officeart/2005/8/layout/list1"/>
    <dgm:cxn modelId="{A01F3847-73C2-4E16-9FB0-CAB497EE5609}" type="presParOf" srcId="{B3FC9922-9B31-4BA4-961F-7D534A753C54}" destId="{45438DF8-E33F-4064-852D-2E96730A2FC7}" srcOrd="1" destOrd="0" presId="urn:microsoft.com/office/officeart/2005/8/layout/list1"/>
    <dgm:cxn modelId="{C0E487B7-8E47-4032-BCF8-1A950A875382}" type="presParOf" srcId="{B5BF0B91-39CE-4432-A6DF-55FEB83A02E0}" destId="{3A544411-284D-431B-93F4-B005938521CD}" srcOrd="1" destOrd="0" presId="urn:microsoft.com/office/officeart/2005/8/layout/list1"/>
    <dgm:cxn modelId="{7F7187C2-9B38-4CFE-B695-54DC85B6A211}" type="presParOf" srcId="{B5BF0B91-39CE-4432-A6DF-55FEB83A02E0}" destId="{875498E7-3AE8-4E94-938F-7FB60E229BD1}" srcOrd="2" destOrd="0" presId="urn:microsoft.com/office/officeart/2005/8/layout/list1"/>
    <dgm:cxn modelId="{FD7C1666-5725-4DB0-AF5D-38EC2EBCB54B}" type="presParOf" srcId="{B5BF0B91-39CE-4432-A6DF-55FEB83A02E0}" destId="{75A031E6-B189-4906-8FC0-6C303609832A}" srcOrd="3" destOrd="0" presId="urn:microsoft.com/office/officeart/2005/8/layout/list1"/>
    <dgm:cxn modelId="{90B4CDE0-3B0B-4A69-9978-FBF61399A9D7}" type="presParOf" srcId="{B5BF0B91-39CE-4432-A6DF-55FEB83A02E0}" destId="{38C5D1B6-80DD-4419-A8D7-E7F9FD26E58E}" srcOrd="4" destOrd="0" presId="urn:microsoft.com/office/officeart/2005/8/layout/list1"/>
    <dgm:cxn modelId="{E1BD2E1F-E6C0-4FFF-9648-6543A897E5F9}" type="presParOf" srcId="{38C5D1B6-80DD-4419-A8D7-E7F9FD26E58E}" destId="{E916F84A-F36E-4896-8177-0D1F456CE9FF}" srcOrd="0" destOrd="0" presId="urn:microsoft.com/office/officeart/2005/8/layout/list1"/>
    <dgm:cxn modelId="{6C5E3ED4-6B8A-452B-9DF9-1D546EBDED90}" type="presParOf" srcId="{38C5D1B6-80DD-4419-A8D7-E7F9FD26E58E}" destId="{87E38F92-7037-4325-A245-044BDE2193FC}" srcOrd="1" destOrd="0" presId="urn:microsoft.com/office/officeart/2005/8/layout/list1"/>
    <dgm:cxn modelId="{7B9F95A4-A713-4CDE-B805-9EDB99CF63C9}" type="presParOf" srcId="{B5BF0B91-39CE-4432-A6DF-55FEB83A02E0}" destId="{1C582864-24FF-414E-95F9-20EED6DCBEF4}" srcOrd="5" destOrd="0" presId="urn:microsoft.com/office/officeart/2005/8/layout/list1"/>
    <dgm:cxn modelId="{8F5138D7-742B-4499-88B2-B217C85E22C9}" type="presParOf" srcId="{B5BF0B91-39CE-4432-A6DF-55FEB83A02E0}" destId="{4A44F889-87AD-4D42-BA4F-41ECC3D2681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10A56-5E76-4E8C-89C4-3883EA567F7A}" type="doc">
      <dgm:prSet loTypeId="urn:microsoft.com/office/officeart/2005/8/layout/chevron1" loCatId="process" qsTypeId="urn:microsoft.com/office/officeart/2005/8/quickstyle/simple1" qsCatId="simple" csTypeId="urn:microsoft.com/office/officeart/2005/8/colors/accent2_5" csCatId="accent2" phldr="1"/>
      <dgm:spPr/>
    </dgm:pt>
    <dgm:pt modelId="{B27A6969-E503-4A87-AA71-AA93CAA83DA6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Collecting Data using SpaceX API calls</a:t>
          </a:r>
          <a:endParaRPr lang="en-GB" dirty="0"/>
        </a:p>
      </dgm:t>
    </dgm:pt>
    <dgm:pt modelId="{73CD8744-AC09-490A-8645-38600D89E1F2}" type="parTrans" cxnId="{F0F5D284-4347-4655-BDA6-FC10CEBEDBE7}">
      <dgm:prSet/>
      <dgm:spPr/>
      <dgm:t>
        <a:bodyPr/>
        <a:lstStyle/>
        <a:p>
          <a:endParaRPr lang="en-GB"/>
        </a:p>
      </dgm:t>
    </dgm:pt>
    <dgm:pt modelId="{247E5DB4-1D1D-435A-81E3-6FDF519C4AC7}" type="sibTrans" cxnId="{F0F5D284-4347-4655-BDA6-FC10CEBEDBE7}">
      <dgm:prSet/>
      <dgm:spPr/>
      <dgm:t>
        <a:bodyPr/>
        <a:lstStyle/>
        <a:p>
          <a:endParaRPr lang="en-GB"/>
        </a:p>
      </dgm:t>
    </dgm:pt>
    <dgm:pt modelId="{1C6EDD07-36B5-4336-A1E3-DBBE755CFA77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Normalize Data using JSON functions</a:t>
          </a:r>
          <a:endParaRPr lang="en-GB" dirty="0"/>
        </a:p>
      </dgm:t>
    </dgm:pt>
    <dgm:pt modelId="{8020985C-F52B-4ABD-8A3C-5C9775C2BB87}" type="parTrans" cxnId="{1BB9A022-4A9C-4EED-AB9B-A094B1FA3E72}">
      <dgm:prSet/>
      <dgm:spPr/>
      <dgm:t>
        <a:bodyPr/>
        <a:lstStyle/>
        <a:p>
          <a:endParaRPr lang="en-GB"/>
        </a:p>
      </dgm:t>
    </dgm:pt>
    <dgm:pt modelId="{30C0E285-C981-4AE5-A2CC-437376A04BFE}" type="sibTrans" cxnId="{1BB9A022-4A9C-4EED-AB9B-A094B1FA3E72}">
      <dgm:prSet/>
      <dgm:spPr/>
      <dgm:t>
        <a:bodyPr/>
        <a:lstStyle/>
        <a:p>
          <a:endParaRPr lang="en-GB"/>
        </a:p>
      </dgm:t>
    </dgm:pt>
    <dgm:pt modelId="{7C3C6C98-004D-4428-A7B0-34B3D7F42A9D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Preprocess columns and rows</a:t>
          </a:r>
          <a:endParaRPr lang="en-GB" dirty="0"/>
        </a:p>
      </dgm:t>
    </dgm:pt>
    <dgm:pt modelId="{DF1AD13D-3242-45BB-8417-477FBEBC39B6}" type="parTrans" cxnId="{E4FE7840-891F-4444-9429-37D94BCAE769}">
      <dgm:prSet/>
      <dgm:spPr/>
      <dgm:t>
        <a:bodyPr/>
        <a:lstStyle/>
        <a:p>
          <a:endParaRPr lang="en-GB"/>
        </a:p>
      </dgm:t>
    </dgm:pt>
    <dgm:pt modelId="{B8BB9C87-3F1A-4321-A5F5-3A5A88C9793E}" type="sibTrans" cxnId="{E4FE7840-891F-4444-9429-37D94BCAE769}">
      <dgm:prSet/>
      <dgm:spPr/>
      <dgm:t>
        <a:bodyPr/>
        <a:lstStyle/>
        <a:p>
          <a:endParaRPr lang="en-GB"/>
        </a:p>
      </dgm:t>
    </dgm:pt>
    <dgm:pt modelId="{2783EE61-0323-4E54-94C2-7B563796140C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Filter for Falcon 9 data</a:t>
          </a:r>
        </a:p>
      </dgm:t>
    </dgm:pt>
    <dgm:pt modelId="{637FE0F2-E8B8-4F17-B942-43EE8BCCCF36}" type="parTrans" cxnId="{89AFB4CD-F1FF-4EB4-BF9F-D93F31C6042A}">
      <dgm:prSet/>
      <dgm:spPr/>
    </dgm:pt>
    <dgm:pt modelId="{16B1B16D-19BC-4819-8542-C4450A47B6EB}" type="sibTrans" cxnId="{89AFB4CD-F1FF-4EB4-BF9F-D93F31C6042A}">
      <dgm:prSet/>
      <dgm:spPr/>
      <dgm:t>
        <a:bodyPr/>
        <a:lstStyle/>
        <a:p>
          <a:endParaRPr lang="en-GB"/>
        </a:p>
      </dgm:t>
    </dgm:pt>
    <dgm:pt modelId="{1F1C2D25-8E63-4FDC-8983-89E33443B47A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Loading Dictionary and converting to DataFrame Object</a:t>
          </a:r>
        </a:p>
      </dgm:t>
    </dgm:pt>
    <dgm:pt modelId="{5914D2F5-682C-4D7C-8BAE-1B90ED5EA458}" type="parTrans" cxnId="{5A09C13B-DA0B-4B4F-B078-523DAD5A61C5}">
      <dgm:prSet/>
      <dgm:spPr/>
    </dgm:pt>
    <dgm:pt modelId="{3990F764-D16E-4739-9C62-432531917832}" type="sibTrans" cxnId="{5A09C13B-DA0B-4B4F-B078-523DAD5A61C5}">
      <dgm:prSet/>
      <dgm:spPr/>
    </dgm:pt>
    <dgm:pt modelId="{721905DF-F500-4110-8EDC-F2249F090F3B}" type="pres">
      <dgm:prSet presAssocID="{E3310A56-5E76-4E8C-89C4-3883EA567F7A}" presName="Name0" presStyleCnt="0">
        <dgm:presLayoutVars>
          <dgm:dir/>
          <dgm:animLvl val="lvl"/>
          <dgm:resizeHandles val="exact"/>
        </dgm:presLayoutVars>
      </dgm:prSet>
      <dgm:spPr/>
    </dgm:pt>
    <dgm:pt modelId="{5B69D7EC-2D33-404C-BF43-C1EA045FD4D8}" type="pres">
      <dgm:prSet presAssocID="{B27A6969-E503-4A87-AA71-AA93CAA83DA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6A61E2-9240-43C4-BF6F-A4B9A8AE354B}" type="pres">
      <dgm:prSet presAssocID="{247E5DB4-1D1D-435A-81E3-6FDF519C4AC7}" presName="parTxOnlySpace" presStyleCnt="0"/>
      <dgm:spPr/>
    </dgm:pt>
    <dgm:pt modelId="{615F36EF-BE4C-4D23-A830-C9B980E34E8A}" type="pres">
      <dgm:prSet presAssocID="{1C6EDD07-36B5-4336-A1E3-DBBE755CFA7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57B7A3F-DF94-460D-877C-67B52A3B80AD}" type="pres">
      <dgm:prSet presAssocID="{30C0E285-C981-4AE5-A2CC-437376A04BFE}" presName="parTxOnlySpace" presStyleCnt="0"/>
      <dgm:spPr/>
    </dgm:pt>
    <dgm:pt modelId="{338359CA-58DF-40CF-8584-E2042E102EC7}" type="pres">
      <dgm:prSet presAssocID="{7C3C6C98-004D-4428-A7B0-34B3D7F42A9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EDCBA35-E793-4308-AC73-A7B4A2AE742B}" type="pres">
      <dgm:prSet presAssocID="{B8BB9C87-3F1A-4321-A5F5-3A5A88C9793E}" presName="parTxOnlySpace" presStyleCnt="0"/>
      <dgm:spPr/>
    </dgm:pt>
    <dgm:pt modelId="{CD3F547D-EFEB-4B6E-BD4D-167E6EC09842}" type="pres">
      <dgm:prSet presAssocID="{1F1C2D25-8E63-4FDC-8983-89E33443B47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99A1F06-A8BF-4814-8DD4-34F9067E46FD}" type="pres">
      <dgm:prSet presAssocID="{3990F764-D16E-4739-9C62-432531917832}" presName="parTxOnlySpace" presStyleCnt="0"/>
      <dgm:spPr/>
    </dgm:pt>
    <dgm:pt modelId="{7662D829-305C-4816-8703-123B3D869279}" type="pres">
      <dgm:prSet presAssocID="{2783EE61-0323-4E54-94C2-7B563796140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BB9A022-4A9C-4EED-AB9B-A094B1FA3E72}" srcId="{E3310A56-5E76-4E8C-89C4-3883EA567F7A}" destId="{1C6EDD07-36B5-4336-A1E3-DBBE755CFA77}" srcOrd="1" destOrd="0" parTransId="{8020985C-F52B-4ABD-8A3C-5C9775C2BB87}" sibTransId="{30C0E285-C981-4AE5-A2CC-437376A04BFE}"/>
    <dgm:cxn modelId="{5A09C13B-DA0B-4B4F-B078-523DAD5A61C5}" srcId="{E3310A56-5E76-4E8C-89C4-3883EA567F7A}" destId="{1F1C2D25-8E63-4FDC-8983-89E33443B47A}" srcOrd="3" destOrd="0" parTransId="{5914D2F5-682C-4D7C-8BAE-1B90ED5EA458}" sibTransId="{3990F764-D16E-4739-9C62-432531917832}"/>
    <dgm:cxn modelId="{E4FE7840-891F-4444-9429-37D94BCAE769}" srcId="{E3310A56-5E76-4E8C-89C4-3883EA567F7A}" destId="{7C3C6C98-004D-4428-A7B0-34B3D7F42A9D}" srcOrd="2" destOrd="0" parTransId="{DF1AD13D-3242-45BB-8417-477FBEBC39B6}" sibTransId="{B8BB9C87-3F1A-4321-A5F5-3A5A88C9793E}"/>
    <dgm:cxn modelId="{1CCFF374-E74A-416F-9854-FD82FE7FBFF0}" type="presOf" srcId="{1C6EDD07-36B5-4336-A1E3-DBBE755CFA77}" destId="{615F36EF-BE4C-4D23-A830-C9B980E34E8A}" srcOrd="0" destOrd="0" presId="urn:microsoft.com/office/officeart/2005/8/layout/chevron1"/>
    <dgm:cxn modelId="{F0F5D284-4347-4655-BDA6-FC10CEBEDBE7}" srcId="{E3310A56-5E76-4E8C-89C4-3883EA567F7A}" destId="{B27A6969-E503-4A87-AA71-AA93CAA83DA6}" srcOrd="0" destOrd="0" parTransId="{73CD8744-AC09-490A-8645-38600D89E1F2}" sibTransId="{247E5DB4-1D1D-435A-81E3-6FDF519C4AC7}"/>
    <dgm:cxn modelId="{98B346B1-8CE1-44AA-A2A7-E683B5C72AF8}" type="presOf" srcId="{E3310A56-5E76-4E8C-89C4-3883EA567F7A}" destId="{721905DF-F500-4110-8EDC-F2249F090F3B}" srcOrd="0" destOrd="0" presId="urn:microsoft.com/office/officeart/2005/8/layout/chevron1"/>
    <dgm:cxn modelId="{3A3648B9-8138-4BCD-A2DF-4230AFA16F8C}" type="presOf" srcId="{2783EE61-0323-4E54-94C2-7B563796140C}" destId="{7662D829-305C-4816-8703-123B3D869279}" srcOrd="0" destOrd="0" presId="urn:microsoft.com/office/officeart/2005/8/layout/chevron1"/>
    <dgm:cxn modelId="{89AFB4CD-F1FF-4EB4-BF9F-D93F31C6042A}" srcId="{E3310A56-5E76-4E8C-89C4-3883EA567F7A}" destId="{2783EE61-0323-4E54-94C2-7B563796140C}" srcOrd="4" destOrd="0" parTransId="{637FE0F2-E8B8-4F17-B942-43EE8BCCCF36}" sibTransId="{16B1B16D-19BC-4819-8542-C4450A47B6EB}"/>
    <dgm:cxn modelId="{56B85EEA-0A11-4092-AE3D-0839BFE77211}" type="presOf" srcId="{B27A6969-E503-4A87-AA71-AA93CAA83DA6}" destId="{5B69D7EC-2D33-404C-BF43-C1EA045FD4D8}" srcOrd="0" destOrd="0" presId="urn:microsoft.com/office/officeart/2005/8/layout/chevron1"/>
    <dgm:cxn modelId="{831554F1-54A8-4BAA-967F-BC55A935AD9E}" type="presOf" srcId="{1F1C2D25-8E63-4FDC-8983-89E33443B47A}" destId="{CD3F547D-EFEB-4B6E-BD4D-167E6EC09842}" srcOrd="0" destOrd="0" presId="urn:microsoft.com/office/officeart/2005/8/layout/chevron1"/>
    <dgm:cxn modelId="{E0964FFA-DF68-46C5-974E-BEDB5A40E0D4}" type="presOf" srcId="{7C3C6C98-004D-4428-A7B0-34B3D7F42A9D}" destId="{338359CA-58DF-40CF-8584-E2042E102EC7}" srcOrd="0" destOrd="0" presId="urn:microsoft.com/office/officeart/2005/8/layout/chevron1"/>
    <dgm:cxn modelId="{C1C34E3D-EBF6-49B1-A54B-539A5EF2DA11}" type="presParOf" srcId="{721905DF-F500-4110-8EDC-F2249F090F3B}" destId="{5B69D7EC-2D33-404C-BF43-C1EA045FD4D8}" srcOrd="0" destOrd="0" presId="urn:microsoft.com/office/officeart/2005/8/layout/chevron1"/>
    <dgm:cxn modelId="{4665C0DA-E174-4412-B900-505CE9E12ECB}" type="presParOf" srcId="{721905DF-F500-4110-8EDC-F2249F090F3B}" destId="{956A61E2-9240-43C4-BF6F-A4B9A8AE354B}" srcOrd="1" destOrd="0" presId="urn:microsoft.com/office/officeart/2005/8/layout/chevron1"/>
    <dgm:cxn modelId="{F015A54D-A23D-4150-B59C-2E92FE9813E7}" type="presParOf" srcId="{721905DF-F500-4110-8EDC-F2249F090F3B}" destId="{615F36EF-BE4C-4D23-A830-C9B980E34E8A}" srcOrd="2" destOrd="0" presId="urn:microsoft.com/office/officeart/2005/8/layout/chevron1"/>
    <dgm:cxn modelId="{1936EAAF-FC0A-4695-89BA-50512966EC2C}" type="presParOf" srcId="{721905DF-F500-4110-8EDC-F2249F090F3B}" destId="{957B7A3F-DF94-460D-877C-67B52A3B80AD}" srcOrd="3" destOrd="0" presId="urn:microsoft.com/office/officeart/2005/8/layout/chevron1"/>
    <dgm:cxn modelId="{24F333B2-4631-4BD9-9769-91CD7F4424D2}" type="presParOf" srcId="{721905DF-F500-4110-8EDC-F2249F090F3B}" destId="{338359CA-58DF-40CF-8584-E2042E102EC7}" srcOrd="4" destOrd="0" presId="urn:microsoft.com/office/officeart/2005/8/layout/chevron1"/>
    <dgm:cxn modelId="{A1E228B6-2642-419A-9C84-C390B8700EF7}" type="presParOf" srcId="{721905DF-F500-4110-8EDC-F2249F090F3B}" destId="{FEDCBA35-E793-4308-AC73-A7B4A2AE742B}" srcOrd="5" destOrd="0" presId="urn:microsoft.com/office/officeart/2005/8/layout/chevron1"/>
    <dgm:cxn modelId="{4E73E15F-B0BA-4A21-80A0-6A8BB998A480}" type="presParOf" srcId="{721905DF-F500-4110-8EDC-F2249F090F3B}" destId="{CD3F547D-EFEB-4B6E-BD4D-167E6EC09842}" srcOrd="6" destOrd="0" presId="urn:microsoft.com/office/officeart/2005/8/layout/chevron1"/>
    <dgm:cxn modelId="{16FA6ECD-3BF0-4AEF-AD29-A5FB111CEB7F}" type="presParOf" srcId="{721905DF-F500-4110-8EDC-F2249F090F3B}" destId="{E99A1F06-A8BF-4814-8DD4-34F9067E46FD}" srcOrd="7" destOrd="0" presId="urn:microsoft.com/office/officeart/2005/8/layout/chevron1"/>
    <dgm:cxn modelId="{0AA48D15-E8AB-4B45-B6C7-933AF28CF81A}" type="presParOf" srcId="{721905DF-F500-4110-8EDC-F2249F090F3B}" destId="{7662D829-305C-4816-8703-123B3D86927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10A56-5E76-4E8C-89C4-3883EA567F7A}" type="doc">
      <dgm:prSet loTypeId="urn:microsoft.com/office/officeart/2005/8/layout/chevron1" loCatId="process" qsTypeId="urn:microsoft.com/office/officeart/2005/8/quickstyle/simple1" qsCatId="simple" csTypeId="urn:microsoft.com/office/officeart/2005/8/colors/accent6_5" csCatId="accent6" phldr="1"/>
      <dgm:spPr/>
    </dgm:pt>
    <dgm:pt modelId="{B27A6969-E503-4A87-AA71-AA93CAA83DA6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Response from Webpage</a:t>
          </a:r>
          <a:endParaRPr lang="en-GB" dirty="0"/>
        </a:p>
      </dgm:t>
    </dgm:pt>
    <dgm:pt modelId="{73CD8744-AC09-490A-8645-38600D89E1F2}" type="parTrans" cxnId="{F0F5D284-4347-4655-BDA6-FC10CEBEDBE7}">
      <dgm:prSet/>
      <dgm:spPr/>
      <dgm:t>
        <a:bodyPr/>
        <a:lstStyle/>
        <a:p>
          <a:endParaRPr lang="en-GB"/>
        </a:p>
      </dgm:t>
    </dgm:pt>
    <dgm:pt modelId="{247E5DB4-1D1D-435A-81E3-6FDF519C4AC7}" type="sibTrans" cxnId="{F0F5D284-4347-4655-BDA6-FC10CEBEDBE7}">
      <dgm:prSet/>
      <dgm:spPr/>
      <dgm:t>
        <a:bodyPr/>
        <a:lstStyle/>
        <a:p>
          <a:endParaRPr lang="en-GB"/>
        </a:p>
      </dgm:t>
    </dgm:pt>
    <dgm:pt modelId="{1C6EDD07-36B5-4336-A1E3-DBBE755CFA77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Create </a:t>
          </a:r>
          <a:r>
            <a:rPr lang="en-GB" dirty="0" err="1">
              <a:latin typeface="Calibri Light" panose="020F0302020204030204"/>
            </a:rPr>
            <a:t>BeautifulSoup</a:t>
          </a:r>
          <a:r>
            <a:rPr lang="en-GB" dirty="0">
              <a:latin typeface="Calibri Light" panose="020F0302020204030204"/>
            </a:rPr>
            <a:t> Object</a:t>
          </a:r>
          <a:endParaRPr lang="en-GB" dirty="0"/>
        </a:p>
      </dgm:t>
    </dgm:pt>
    <dgm:pt modelId="{8020985C-F52B-4ABD-8A3C-5C9775C2BB87}" type="parTrans" cxnId="{1BB9A022-4A9C-4EED-AB9B-A094B1FA3E72}">
      <dgm:prSet/>
      <dgm:spPr/>
      <dgm:t>
        <a:bodyPr/>
        <a:lstStyle/>
        <a:p>
          <a:endParaRPr lang="en-GB"/>
        </a:p>
      </dgm:t>
    </dgm:pt>
    <dgm:pt modelId="{30C0E285-C981-4AE5-A2CC-437376A04BFE}" type="sibTrans" cxnId="{1BB9A022-4A9C-4EED-AB9B-A094B1FA3E72}">
      <dgm:prSet/>
      <dgm:spPr/>
      <dgm:t>
        <a:bodyPr/>
        <a:lstStyle/>
        <a:p>
          <a:endParaRPr lang="en-GB"/>
        </a:p>
      </dgm:t>
    </dgm:pt>
    <dgm:pt modelId="{2783EE61-0323-4E54-94C2-7B563796140C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Create dictionary object</a:t>
          </a:r>
        </a:p>
      </dgm:t>
    </dgm:pt>
    <dgm:pt modelId="{637FE0F2-E8B8-4F17-B942-43EE8BCCCF36}" type="parTrans" cxnId="{89AFB4CD-F1FF-4EB4-BF9F-D93F31C6042A}">
      <dgm:prSet/>
      <dgm:spPr/>
    </dgm:pt>
    <dgm:pt modelId="{16B1B16D-19BC-4819-8542-C4450A47B6EB}" type="sibTrans" cxnId="{89AFB4CD-F1FF-4EB4-BF9F-D93F31C6042A}">
      <dgm:prSet/>
      <dgm:spPr/>
      <dgm:t>
        <a:bodyPr/>
        <a:lstStyle/>
        <a:p>
          <a:endParaRPr lang="en-GB"/>
        </a:p>
      </dgm:t>
    </dgm:pt>
    <dgm:pt modelId="{189AFE70-24AF-4FC4-8847-F7D159FC8700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Convert to </a:t>
          </a:r>
          <a:r>
            <a:rPr lang="en-GB" dirty="0" err="1">
              <a:latin typeface="Calibri Light" panose="020F0302020204030204"/>
            </a:rPr>
            <a:t>DataFrame</a:t>
          </a:r>
          <a:r>
            <a:rPr lang="en-GB" dirty="0">
              <a:latin typeface="Calibri Light" panose="020F0302020204030204"/>
            </a:rPr>
            <a:t> object</a:t>
          </a:r>
          <a:endParaRPr lang="en-GB" dirty="0"/>
        </a:p>
      </dgm:t>
    </dgm:pt>
    <dgm:pt modelId="{A7E724A3-1DB9-4BE8-8189-F1064C514594}" type="parTrans" cxnId="{ECF3916B-D005-40E0-835D-7423B27FE1B5}">
      <dgm:prSet/>
      <dgm:spPr/>
    </dgm:pt>
    <dgm:pt modelId="{826E414F-E811-45AC-A4E7-3F890F2C95E0}" type="sibTrans" cxnId="{ECF3916B-D005-40E0-835D-7423B27FE1B5}">
      <dgm:prSet/>
      <dgm:spPr/>
    </dgm:pt>
    <dgm:pt modelId="{10033772-0ACD-4641-811B-B7B19CF2024F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Find Relevant Tables &amp; Columns</a:t>
          </a:r>
        </a:p>
      </dgm:t>
    </dgm:pt>
    <dgm:pt modelId="{233952A7-3566-4D2A-8187-E39DEAE86F2A}" type="parTrans" cxnId="{36675CE6-9E0F-4C37-A760-B07A4E3ED4D6}">
      <dgm:prSet/>
      <dgm:spPr/>
    </dgm:pt>
    <dgm:pt modelId="{73395B00-F6AF-499D-8BF0-34468788AA46}" type="sibTrans" cxnId="{36675CE6-9E0F-4C37-A760-B07A4E3ED4D6}">
      <dgm:prSet/>
      <dgm:spPr/>
    </dgm:pt>
    <dgm:pt modelId="{721905DF-F500-4110-8EDC-F2249F090F3B}" type="pres">
      <dgm:prSet presAssocID="{E3310A56-5E76-4E8C-89C4-3883EA567F7A}" presName="Name0" presStyleCnt="0">
        <dgm:presLayoutVars>
          <dgm:dir/>
          <dgm:animLvl val="lvl"/>
          <dgm:resizeHandles val="exact"/>
        </dgm:presLayoutVars>
      </dgm:prSet>
      <dgm:spPr/>
    </dgm:pt>
    <dgm:pt modelId="{5B69D7EC-2D33-404C-BF43-C1EA045FD4D8}" type="pres">
      <dgm:prSet presAssocID="{B27A6969-E503-4A87-AA71-AA93CAA83DA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6A61E2-9240-43C4-BF6F-A4B9A8AE354B}" type="pres">
      <dgm:prSet presAssocID="{247E5DB4-1D1D-435A-81E3-6FDF519C4AC7}" presName="parTxOnlySpace" presStyleCnt="0"/>
      <dgm:spPr/>
    </dgm:pt>
    <dgm:pt modelId="{615F36EF-BE4C-4D23-A830-C9B980E34E8A}" type="pres">
      <dgm:prSet presAssocID="{1C6EDD07-36B5-4336-A1E3-DBBE755CFA7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57B7A3F-DF94-460D-877C-67B52A3B80AD}" type="pres">
      <dgm:prSet presAssocID="{30C0E285-C981-4AE5-A2CC-437376A04BFE}" presName="parTxOnlySpace" presStyleCnt="0"/>
      <dgm:spPr/>
    </dgm:pt>
    <dgm:pt modelId="{48AF49D6-658B-4224-9C01-B2B70F587672}" type="pres">
      <dgm:prSet presAssocID="{10033772-0ACD-4641-811B-B7B19CF2024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DFC5347-702B-4D40-98D5-C7A7BFC4C9CB}" type="pres">
      <dgm:prSet presAssocID="{73395B00-F6AF-499D-8BF0-34468788AA46}" presName="parTxOnlySpace" presStyleCnt="0"/>
      <dgm:spPr/>
    </dgm:pt>
    <dgm:pt modelId="{7662D829-305C-4816-8703-123B3D869279}" type="pres">
      <dgm:prSet presAssocID="{2783EE61-0323-4E54-94C2-7B563796140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6532DEF-524F-44CA-A128-6FFDEEBAD94A}" type="pres">
      <dgm:prSet presAssocID="{16B1B16D-19BC-4819-8542-C4450A47B6EB}" presName="parTxOnlySpace" presStyleCnt="0"/>
      <dgm:spPr/>
    </dgm:pt>
    <dgm:pt modelId="{F45E23B6-F257-4749-B644-3C96CF4F4D9E}" type="pres">
      <dgm:prSet presAssocID="{189AFE70-24AF-4FC4-8847-F7D159FC870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179C420-1580-4EAE-9364-0069D14D1FA9}" type="presOf" srcId="{B27A6969-E503-4A87-AA71-AA93CAA83DA6}" destId="{5B69D7EC-2D33-404C-BF43-C1EA045FD4D8}" srcOrd="0" destOrd="0" presId="urn:microsoft.com/office/officeart/2005/8/layout/chevron1"/>
    <dgm:cxn modelId="{1BB9A022-4A9C-4EED-AB9B-A094B1FA3E72}" srcId="{E3310A56-5E76-4E8C-89C4-3883EA567F7A}" destId="{1C6EDD07-36B5-4336-A1E3-DBBE755CFA77}" srcOrd="1" destOrd="0" parTransId="{8020985C-F52B-4ABD-8A3C-5C9775C2BB87}" sibTransId="{30C0E285-C981-4AE5-A2CC-437376A04BFE}"/>
    <dgm:cxn modelId="{ECF3916B-D005-40E0-835D-7423B27FE1B5}" srcId="{E3310A56-5E76-4E8C-89C4-3883EA567F7A}" destId="{189AFE70-24AF-4FC4-8847-F7D159FC8700}" srcOrd="4" destOrd="0" parTransId="{A7E724A3-1DB9-4BE8-8189-F1064C514594}" sibTransId="{826E414F-E811-45AC-A4E7-3F890F2C95E0}"/>
    <dgm:cxn modelId="{A840476C-DDE7-41B7-8EEA-6458F541D1FA}" type="presOf" srcId="{1C6EDD07-36B5-4336-A1E3-DBBE755CFA77}" destId="{615F36EF-BE4C-4D23-A830-C9B980E34E8A}" srcOrd="0" destOrd="0" presId="urn:microsoft.com/office/officeart/2005/8/layout/chevron1"/>
    <dgm:cxn modelId="{66B1DD55-AE5E-4572-A4C6-7C7B9E5FEF32}" type="presOf" srcId="{2783EE61-0323-4E54-94C2-7B563796140C}" destId="{7662D829-305C-4816-8703-123B3D869279}" srcOrd="0" destOrd="0" presId="urn:microsoft.com/office/officeart/2005/8/layout/chevron1"/>
    <dgm:cxn modelId="{F0F5D284-4347-4655-BDA6-FC10CEBEDBE7}" srcId="{E3310A56-5E76-4E8C-89C4-3883EA567F7A}" destId="{B27A6969-E503-4A87-AA71-AA93CAA83DA6}" srcOrd="0" destOrd="0" parTransId="{73CD8744-AC09-490A-8645-38600D89E1F2}" sibTransId="{247E5DB4-1D1D-435A-81E3-6FDF519C4AC7}"/>
    <dgm:cxn modelId="{98B346B1-8CE1-44AA-A2A7-E683B5C72AF8}" type="presOf" srcId="{E3310A56-5E76-4E8C-89C4-3883EA567F7A}" destId="{721905DF-F500-4110-8EDC-F2249F090F3B}" srcOrd="0" destOrd="0" presId="urn:microsoft.com/office/officeart/2005/8/layout/chevron1"/>
    <dgm:cxn modelId="{3B642EBE-7D38-4792-ADBF-88B97E811ABF}" type="presOf" srcId="{189AFE70-24AF-4FC4-8847-F7D159FC8700}" destId="{F45E23B6-F257-4749-B644-3C96CF4F4D9E}" srcOrd="0" destOrd="0" presId="urn:microsoft.com/office/officeart/2005/8/layout/chevron1"/>
    <dgm:cxn modelId="{89AFB4CD-F1FF-4EB4-BF9F-D93F31C6042A}" srcId="{E3310A56-5E76-4E8C-89C4-3883EA567F7A}" destId="{2783EE61-0323-4E54-94C2-7B563796140C}" srcOrd="3" destOrd="0" parTransId="{637FE0F2-E8B8-4F17-B942-43EE8BCCCF36}" sibTransId="{16B1B16D-19BC-4819-8542-C4450A47B6EB}"/>
    <dgm:cxn modelId="{36675CE6-9E0F-4C37-A760-B07A4E3ED4D6}" srcId="{E3310A56-5E76-4E8C-89C4-3883EA567F7A}" destId="{10033772-0ACD-4641-811B-B7B19CF2024F}" srcOrd="2" destOrd="0" parTransId="{233952A7-3566-4D2A-8187-E39DEAE86F2A}" sibTransId="{73395B00-F6AF-499D-8BF0-34468788AA46}"/>
    <dgm:cxn modelId="{56BF09EC-6F56-49D6-ABE8-D9872733D3F9}" type="presOf" srcId="{10033772-0ACD-4641-811B-B7B19CF2024F}" destId="{48AF49D6-658B-4224-9C01-B2B70F587672}" srcOrd="0" destOrd="0" presId="urn:microsoft.com/office/officeart/2005/8/layout/chevron1"/>
    <dgm:cxn modelId="{70D9D35C-B4C1-4030-8979-AA4CD962DEB1}" type="presParOf" srcId="{721905DF-F500-4110-8EDC-F2249F090F3B}" destId="{5B69D7EC-2D33-404C-BF43-C1EA045FD4D8}" srcOrd="0" destOrd="0" presId="urn:microsoft.com/office/officeart/2005/8/layout/chevron1"/>
    <dgm:cxn modelId="{A79FEC89-CEBA-4454-AAA9-9D36C6C77088}" type="presParOf" srcId="{721905DF-F500-4110-8EDC-F2249F090F3B}" destId="{956A61E2-9240-43C4-BF6F-A4B9A8AE354B}" srcOrd="1" destOrd="0" presId="urn:microsoft.com/office/officeart/2005/8/layout/chevron1"/>
    <dgm:cxn modelId="{9489181F-8516-4643-8728-EFB0C8AF5908}" type="presParOf" srcId="{721905DF-F500-4110-8EDC-F2249F090F3B}" destId="{615F36EF-BE4C-4D23-A830-C9B980E34E8A}" srcOrd="2" destOrd="0" presId="urn:microsoft.com/office/officeart/2005/8/layout/chevron1"/>
    <dgm:cxn modelId="{8E9852A2-273A-4943-A45E-15EBA040FB80}" type="presParOf" srcId="{721905DF-F500-4110-8EDC-F2249F090F3B}" destId="{957B7A3F-DF94-460D-877C-67B52A3B80AD}" srcOrd="3" destOrd="0" presId="urn:microsoft.com/office/officeart/2005/8/layout/chevron1"/>
    <dgm:cxn modelId="{57BBF2B4-DF2F-4E48-9443-351CE1F03415}" type="presParOf" srcId="{721905DF-F500-4110-8EDC-F2249F090F3B}" destId="{48AF49D6-658B-4224-9C01-B2B70F587672}" srcOrd="4" destOrd="0" presId="urn:microsoft.com/office/officeart/2005/8/layout/chevron1"/>
    <dgm:cxn modelId="{9A9F4FFD-9EAF-430E-93EA-60548649C517}" type="presParOf" srcId="{721905DF-F500-4110-8EDC-F2249F090F3B}" destId="{9DFC5347-702B-4D40-98D5-C7A7BFC4C9CB}" srcOrd="5" destOrd="0" presId="urn:microsoft.com/office/officeart/2005/8/layout/chevron1"/>
    <dgm:cxn modelId="{849EFFE8-C934-4340-844A-AD143BA6E9DD}" type="presParOf" srcId="{721905DF-F500-4110-8EDC-F2249F090F3B}" destId="{7662D829-305C-4816-8703-123B3D869279}" srcOrd="6" destOrd="0" presId="urn:microsoft.com/office/officeart/2005/8/layout/chevron1"/>
    <dgm:cxn modelId="{E8516D41-10AC-40A6-B06B-EE64A197D3A0}" type="presParOf" srcId="{721905DF-F500-4110-8EDC-F2249F090F3B}" destId="{46532DEF-524F-44CA-A128-6FFDEEBAD94A}" srcOrd="7" destOrd="0" presId="urn:microsoft.com/office/officeart/2005/8/layout/chevron1"/>
    <dgm:cxn modelId="{5302D130-3965-4520-B64D-A15730B096F0}" type="presParOf" srcId="{721905DF-F500-4110-8EDC-F2249F090F3B}" destId="{F45E23B6-F257-4749-B644-3C96CF4F4D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5BA2E0-2D64-4A56-B7BE-15A95FBDAD4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B457048-3320-4A54-A565-D65C43735B71}">
      <dgm:prSet phldrT="[Text]" phldr="0"/>
      <dgm:spPr/>
      <dgm:t>
        <a:bodyPr/>
        <a:lstStyle/>
        <a:p>
          <a:pPr>
            <a:defRPr b="1"/>
          </a:pPr>
          <a:r>
            <a:rPr lang="en-GB" dirty="0">
              <a:latin typeface="Calibri Light" panose="020F0302020204030204"/>
            </a:rPr>
            <a:t>Building the model</a:t>
          </a:r>
          <a:endParaRPr lang="en-GB" dirty="0"/>
        </a:p>
      </dgm:t>
    </dgm:pt>
    <dgm:pt modelId="{0B22EE37-2624-4202-A02F-4EE20DA60F35}" type="parTrans" cxnId="{DD18D23A-5404-402B-8C6B-AD4FCC851639}">
      <dgm:prSet/>
      <dgm:spPr/>
      <dgm:t>
        <a:bodyPr/>
        <a:lstStyle/>
        <a:p>
          <a:endParaRPr lang="en-GB"/>
        </a:p>
      </dgm:t>
    </dgm:pt>
    <dgm:pt modelId="{E66C14DD-3199-4C9B-83E2-CAEB58C4C054}" type="sibTrans" cxnId="{DD18D23A-5404-402B-8C6B-AD4FCC851639}">
      <dgm:prSet phldrT="1"/>
      <dgm:spPr/>
      <dgm:t>
        <a:bodyPr/>
        <a:lstStyle/>
        <a:p>
          <a:r>
            <a:rPr lang="en-GB"/>
            <a:t>1</a:t>
          </a:r>
        </a:p>
      </dgm:t>
    </dgm:pt>
    <dgm:pt modelId="{338F9FA3-16E3-434E-80EC-123B8C410D98}">
      <dgm:prSet phldrT="[Text]" phldr="0"/>
      <dgm:spPr/>
      <dgm:t>
        <a:bodyPr/>
        <a:lstStyle/>
        <a:p>
          <a:r>
            <a:rPr lang="en-GB" dirty="0">
              <a:latin typeface="Calibri Light" panose="020F0302020204030204"/>
            </a:rPr>
            <a:t>Create array Y for output class</a:t>
          </a:r>
          <a:endParaRPr lang="en-GB" dirty="0"/>
        </a:p>
      </dgm:t>
    </dgm:pt>
    <dgm:pt modelId="{828A3E29-87CF-4BFB-A422-67CA91A701E2}" type="parTrans" cxnId="{D60AF6F5-467B-4F72-AC1F-5BAE6D1DBF36}">
      <dgm:prSet/>
      <dgm:spPr/>
      <dgm:t>
        <a:bodyPr/>
        <a:lstStyle/>
        <a:p>
          <a:endParaRPr lang="en-GB"/>
        </a:p>
      </dgm:t>
    </dgm:pt>
    <dgm:pt modelId="{C61E2B0E-D29A-4289-90E4-349AD8C27FC5}" type="sibTrans" cxnId="{D60AF6F5-467B-4F72-AC1F-5BAE6D1DBF36}">
      <dgm:prSet/>
      <dgm:spPr/>
      <dgm:t>
        <a:bodyPr/>
        <a:lstStyle/>
        <a:p>
          <a:endParaRPr lang="en-GB"/>
        </a:p>
      </dgm:t>
    </dgm:pt>
    <dgm:pt modelId="{90C62F8E-DF8C-457A-B2A7-D90215551776}">
      <dgm:prSet phldrT="[Text]" phldr="0"/>
      <dgm:spPr/>
      <dgm:t>
        <a:bodyPr/>
        <a:lstStyle/>
        <a:p>
          <a:r>
            <a:rPr lang="en-GB" b="0" dirty="0">
              <a:latin typeface="Calibri Light" panose="020F0302020204030204"/>
            </a:rPr>
            <a:t>Standardize the data</a:t>
          </a:r>
          <a:endParaRPr lang="en-GB" b="0" dirty="0"/>
        </a:p>
      </dgm:t>
    </dgm:pt>
    <dgm:pt modelId="{D1A0BBE2-86ED-4845-B00F-66220883519F}" type="parTrans" cxnId="{4586D6AA-EBE6-4275-801C-9D01892DAC26}">
      <dgm:prSet/>
      <dgm:spPr/>
      <dgm:t>
        <a:bodyPr/>
        <a:lstStyle/>
        <a:p>
          <a:endParaRPr lang="en-GB"/>
        </a:p>
      </dgm:t>
    </dgm:pt>
    <dgm:pt modelId="{6CFFBC38-9D35-4757-A091-C516568B5486}" type="sibTrans" cxnId="{4586D6AA-EBE6-4275-801C-9D01892DAC26}">
      <dgm:prSet/>
      <dgm:spPr/>
      <dgm:t>
        <a:bodyPr/>
        <a:lstStyle/>
        <a:p>
          <a:endParaRPr lang="en-GB"/>
        </a:p>
      </dgm:t>
    </dgm:pt>
    <dgm:pt modelId="{471763E9-6E96-4AC8-B208-C92756CCD86B}">
      <dgm:prSet phldrT="[Text]" phldr="0"/>
      <dgm:spPr/>
      <dgm:t>
        <a:bodyPr/>
        <a:lstStyle/>
        <a:p>
          <a:r>
            <a:rPr lang="en-GB" b="0" dirty="0">
              <a:latin typeface="Calibri Light" panose="020F0302020204030204"/>
            </a:rPr>
            <a:t>Split into training and testing set</a:t>
          </a:r>
          <a:endParaRPr lang="en-GB" b="0" dirty="0"/>
        </a:p>
      </dgm:t>
    </dgm:pt>
    <dgm:pt modelId="{215578F4-1EE2-43E3-A035-ED074AC351E0}" type="parTrans" cxnId="{B8879522-2B3B-46E9-B1DA-134D24B93601}">
      <dgm:prSet/>
      <dgm:spPr/>
      <dgm:t>
        <a:bodyPr/>
        <a:lstStyle/>
        <a:p>
          <a:endParaRPr lang="en-GB"/>
        </a:p>
      </dgm:t>
    </dgm:pt>
    <dgm:pt modelId="{C9A0A34E-92F2-40CB-AA0B-62A3473ACEF8}" type="sibTrans" cxnId="{B8879522-2B3B-46E9-B1DA-134D24B93601}">
      <dgm:prSet/>
      <dgm:spPr/>
      <dgm:t>
        <a:bodyPr/>
        <a:lstStyle/>
        <a:p>
          <a:endParaRPr lang="en-GB"/>
        </a:p>
      </dgm:t>
    </dgm:pt>
    <dgm:pt modelId="{AA5C0FDA-B6FC-4995-8090-8FD7F3546CC4}">
      <dgm:prSet phldrT="[Text]" phldr="0"/>
      <dgm:spPr/>
      <dgm:t>
        <a:bodyPr/>
        <a:lstStyle/>
        <a:p>
          <a:r>
            <a:rPr lang="en-GB" b="0" dirty="0">
              <a:latin typeface="Calibri Light" panose="020F0302020204030204"/>
            </a:rPr>
            <a:t>Build </a:t>
          </a:r>
          <a:r>
            <a:rPr lang="en-GB" b="0" dirty="0" err="1">
              <a:latin typeface="Calibri Light" panose="020F0302020204030204"/>
            </a:rPr>
            <a:t>GridSeachCV</a:t>
          </a:r>
          <a:r>
            <a:rPr lang="en-GB" b="0" dirty="0">
              <a:latin typeface="Calibri Light" panose="020F0302020204030204"/>
            </a:rPr>
            <a:t> model and fit the data</a:t>
          </a:r>
          <a:endParaRPr lang="en-GB" b="0" dirty="0"/>
        </a:p>
      </dgm:t>
    </dgm:pt>
    <dgm:pt modelId="{80DC8CCD-9D21-4E3A-86D4-E55D56CFCF72}" type="parTrans" cxnId="{B74C8A20-1715-4221-A671-D43D8DF2B5DD}">
      <dgm:prSet/>
      <dgm:spPr/>
      <dgm:t>
        <a:bodyPr/>
        <a:lstStyle/>
        <a:p>
          <a:endParaRPr lang="en-GB"/>
        </a:p>
      </dgm:t>
    </dgm:pt>
    <dgm:pt modelId="{6922E968-CA28-4AF9-8B76-397134DE41C8}" type="sibTrans" cxnId="{B74C8A20-1715-4221-A671-D43D8DF2B5DD}">
      <dgm:prSet/>
      <dgm:spPr/>
      <dgm:t>
        <a:bodyPr/>
        <a:lstStyle/>
        <a:p>
          <a:endParaRPr lang="en-GB"/>
        </a:p>
      </dgm:t>
    </dgm:pt>
    <dgm:pt modelId="{B9328B55-A5D7-4854-A9A8-D51E2788A911}">
      <dgm:prSet phldrT="[Text]" phldr="0"/>
      <dgm:spPr/>
      <dgm:t>
        <a:bodyPr/>
        <a:lstStyle/>
        <a:p>
          <a:pPr>
            <a:defRPr b="1"/>
          </a:pPr>
          <a:r>
            <a:rPr lang="en-GB" b="1" dirty="0">
              <a:latin typeface="Calibri Light" panose="020F0302020204030204"/>
            </a:rPr>
            <a:t> Evaluating the model</a:t>
          </a:r>
          <a:endParaRPr lang="en-GB" b="1" dirty="0"/>
        </a:p>
      </dgm:t>
    </dgm:pt>
    <dgm:pt modelId="{19A9DAC5-13AB-4351-98BB-A87CE5694B0B}" type="parTrans" cxnId="{D33C1B04-F4C5-49FD-99C9-0E336C8B14EB}">
      <dgm:prSet/>
      <dgm:spPr/>
      <dgm:t>
        <a:bodyPr/>
        <a:lstStyle/>
        <a:p>
          <a:endParaRPr lang="en-GB"/>
        </a:p>
      </dgm:t>
    </dgm:pt>
    <dgm:pt modelId="{738E3377-484F-4577-8F72-B8FF14E57A29}" type="sibTrans" cxnId="{D33C1B04-F4C5-49FD-99C9-0E336C8B14EB}">
      <dgm:prSet phldrT="2"/>
      <dgm:spPr/>
      <dgm:t>
        <a:bodyPr/>
        <a:lstStyle/>
        <a:p>
          <a:r>
            <a:rPr lang="en-GB"/>
            <a:t>2</a:t>
          </a:r>
        </a:p>
      </dgm:t>
    </dgm:pt>
    <dgm:pt modelId="{336C0243-29F0-4E24-847A-B2D3B7AA1ED7}">
      <dgm:prSet phldr="0"/>
      <dgm:spPr/>
      <dgm:t>
        <a:bodyPr/>
        <a:lstStyle/>
        <a:p>
          <a:r>
            <a:rPr lang="en-GB" b="0" dirty="0">
              <a:latin typeface="Calibri Light" panose="020F0302020204030204"/>
            </a:rPr>
            <a:t>Calculating the accuracies</a:t>
          </a:r>
        </a:p>
      </dgm:t>
    </dgm:pt>
    <dgm:pt modelId="{4A7BEA79-93F3-4F93-A5FD-9F0CE05D0489}" type="parTrans" cxnId="{D65A822F-EF2F-4ED8-BE87-6B432A9DA62F}">
      <dgm:prSet/>
      <dgm:spPr/>
    </dgm:pt>
    <dgm:pt modelId="{F56DA13B-C25C-465C-AEA2-9FFE96426581}" type="sibTrans" cxnId="{D65A822F-EF2F-4ED8-BE87-6B432A9DA62F}">
      <dgm:prSet/>
      <dgm:spPr/>
    </dgm:pt>
    <dgm:pt modelId="{56914A75-AB83-40E9-9707-8DBCDED5EA66}">
      <dgm:prSet phldr="0"/>
      <dgm:spPr/>
      <dgm:t>
        <a:bodyPr/>
        <a:lstStyle/>
        <a:p>
          <a:r>
            <a:rPr lang="en-GB" b="0" dirty="0">
              <a:latin typeface="Calibri Light" panose="020F0302020204030204"/>
            </a:rPr>
            <a:t>Calculating the confusion matrix</a:t>
          </a:r>
        </a:p>
      </dgm:t>
    </dgm:pt>
    <dgm:pt modelId="{396878F9-5F83-47BD-B65D-A4AA29107AD4}" type="parTrans" cxnId="{4BAAC79B-FB7E-4326-8E25-ED9BD097F16E}">
      <dgm:prSet/>
      <dgm:spPr/>
    </dgm:pt>
    <dgm:pt modelId="{E02BB74B-60E8-4614-84F6-347514EB6498}" type="sibTrans" cxnId="{4BAAC79B-FB7E-4326-8E25-ED9BD097F16E}">
      <dgm:prSet/>
      <dgm:spPr/>
    </dgm:pt>
    <dgm:pt modelId="{27A3CE4E-48E2-4E3E-BCDF-19BBFA6140DC}">
      <dgm:prSet phldr="0"/>
      <dgm:spPr/>
      <dgm:t>
        <a:bodyPr/>
        <a:lstStyle/>
        <a:p>
          <a:r>
            <a:rPr lang="en-GB" b="0" dirty="0">
              <a:latin typeface="Calibri Light" panose="020F0302020204030204"/>
            </a:rPr>
            <a:t>Plot the results</a:t>
          </a:r>
        </a:p>
      </dgm:t>
    </dgm:pt>
    <dgm:pt modelId="{0AB0A64F-CA30-47E2-B61A-543E454949B7}" type="parTrans" cxnId="{C8482167-22AD-4053-8914-F5099F14B2C6}">
      <dgm:prSet/>
      <dgm:spPr/>
    </dgm:pt>
    <dgm:pt modelId="{8E621CD7-BDF1-4055-98A5-69F64D50BAFC}" type="sibTrans" cxnId="{C8482167-22AD-4053-8914-F5099F14B2C6}">
      <dgm:prSet/>
      <dgm:spPr/>
    </dgm:pt>
    <dgm:pt modelId="{19419F68-518B-4A12-8A27-BF1467C177F0}">
      <dgm:prSet phldr="0"/>
      <dgm:spPr/>
      <dgm:t>
        <a:bodyPr/>
        <a:lstStyle/>
        <a:p>
          <a:pPr>
            <a:defRPr b="1"/>
          </a:pPr>
          <a:r>
            <a:rPr lang="en-GB" b="1" dirty="0">
              <a:latin typeface="Calibri Light" panose="020F0302020204030204"/>
            </a:rPr>
            <a:t> Finding the optimal model</a:t>
          </a:r>
        </a:p>
      </dgm:t>
    </dgm:pt>
    <dgm:pt modelId="{7373F0A3-3B0D-46F4-ACFF-FFF0CD66A4A0}" type="parTrans" cxnId="{0A321CC7-BD34-448B-AF66-2FD18C522087}">
      <dgm:prSet/>
      <dgm:spPr/>
    </dgm:pt>
    <dgm:pt modelId="{EC508DDF-0167-498F-9E5F-41DE0BE6DC1A}" type="sibTrans" cxnId="{0A321CC7-BD34-448B-AF66-2FD18C522087}">
      <dgm:prSet phldrT="3"/>
      <dgm:spPr/>
      <dgm:t>
        <a:bodyPr/>
        <a:lstStyle/>
        <a:p>
          <a:r>
            <a:rPr lang="en-US"/>
            <a:t>3</a:t>
          </a:r>
        </a:p>
        <a:p>
          <a:endParaRPr lang="en-GB"/>
        </a:p>
      </dgm:t>
    </dgm:pt>
    <dgm:pt modelId="{FB1512BB-A561-4745-9422-069793F82890}">
      <dgm:prSet phldr="0"/>
      <dgm:spPr/>
      <dgm:t>
        <a:bodyPr/>
        <a:lstStyle/>
        <a:p>
          <a:r>
            <a:rPr lang="en-GB" b="0" dirty="0">
              <a:latin typeface="Calibri Light" panose="020F0302020204030204"/>
            </a:rPr>
            <a:t>Find the best hyperparameters for the model</a:t>
          </a:r>
        </a:p>
      </dgm:t>
    </dgm:pt>
    <dgm:pt modelId="{40C7FC38-9C94-42F1-9F70-36B412C44451}" type="parTrans" cxnId="{4C25A303-24F8-4445-87E5-FB90428BF835}">
      <dgm:prSet/>
      <dgm:spPr/>
    </dgm:pt>
    <dgm:pt modelId="{FE16EE49-9BC1-40F5-9BB7-7795C68A42B4}" type="sibTrans" cxnId="{4C25A303-24F8-4445-87E5-FB90428BF835}">
      <dgm:prSet/>
      <dgm:spPr/>
    </dgm:pt>
    <dgm:pt modelId="{9EFF24A8-AC26-4CE0-9895-8159A2DB9374}">
      <dgm:prSet phldr="0"/>
      <dgm:spPr/>
      <dgm:t>
        <a:bodyPr/>
        <a:lstStyle/>
        <a:p>
          <a:r>
            <a:rPr lang="en-GB" b="0" dirty="0">
              <a:latin typeface="Calibri Light" panose="020F0302020204030204"/>
            </a:rPr>
            <a:t>Find the best model with highest accuracy on testing data</a:t>
          </a:r>
        </a:p>
      </dgm:t>
    </dgm:pt>
    <dgm:pt modelId="{AEC98990-E0F9-4576-9D9C-9C4B4806217F}" type="parTrans" cxnId="{BCA31D13-604D-45B0-A1F4-820AA7486700}">
      <dgm:prSet/>
      <dgm:spPr/>
    </dgm:pt>
    <dgm:pt modelId="{29E33157-6DD9-406E-9FFF-0AA686E587BA}" type="sibTrans" cxnId="{BCA31D13-604D-45B0-A1F4-820AA7486700}">
      <dgm:prSet/>
      <dgm:spPr/>
    </dgm:pt>
    <dgm:pt modelId="{87CF15E2-323C-4118-B319-CD5C7BD73C07}">
      <dgm:prSet phldr="0"/>
      <dgm:spPr/>
      <dgm:t>
        <a:bodyPr/>
        <a:lstStyle/>
        <a:p>
          <a:pPr rtl="0"/>
          <a:r>
            <a:rPr lang="en-GB" b="0" dirty="0">
              <a:latin typeface="Calibri Light" panose="020F0302020204030204"/>
            </a:rPr>
            <a:t>Confirm the optimal model</a:t>
          </a:r>
        </a:p>
      </dgm:t>
    </dgm:pt>
    <dgm:pt modelId="{86F335A9-1CF9-4EE7-96AE-50201680EB9A}" type="parTrans" cxnId="{3824A0DD-65DE-44DC-9CB0-A6F39A31F04A}">
      <dgm:prSet/>
      <dgm:spPr/>
    </dgm:pt>
    <dgm:pt modelId="{4BDF45AD-F404-4D56-A6D8-03772208046E}" type="sibTrans" cxnId="{3824A0DD-65DE-44DC-9CB0-A6F39A31F04A}">
      <dgm:prSet/>
      <dgm:spPr/>
    </dgm:pt>
    <dgm:pt modelId="{65EE241D-3855-4602-8274-CF25248210ED}" type="pres">
      <dgm:prSet presAssocID="{FA5BA2E0-2D64-4A56-B7BE-15A95FBDAD4B}" presName="Name0" presStyleCnt="0">
        <dgm:presLayoutVars>
          <dgm:animLvl val="lvl"/>
          <dgm:resizeHandles val="exact"/>
        </dgm:presLayoutVars>
      </dgm:prSet>
      <dgm:spPr/>
    </dgm:pt>
    <dgm:pt modelId="{6D5E36DE-55D1-4CB2-8CBD-C7916F7B53ED}" type="pres">
      <dgm:prSet presAssocID="{8B457048-3320-4A54-A565-D65C43735B71}" presName="compositeNode" presStyleCnt="0">
        <dgm:presLayoutVars>
          <dgm:bulletEnabled val="1"/>
        </dgm:presLayoutVars>
      </dgm:prSet>
      <dgm:spPr/>
    </dgm:pt>
    <dgm:pt modelId="{5584E6F9-8593-435F-8E90-DAFEF3A29820}" type="pres">
      <dgm:prSet presAssocID="{8B457048-3320-4A54-A565-D65C43735B71}" presName="bgRect" presStyleLbl="bgAccFollowNode1" presStyleIdx="0" presStyleCnt="3"/>
      <dgm:spPr/>
    </dgm:pt>
    <dgm:pt modelId="{3D5B09FF-5A46-43F5-BEAF-3209FF6EC13A}" type="pres">
      <dgm:prSet presAssocID="{E66C14DD-3199-4C9B-83E2-CAEB58C4C05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4AF2786-FF4B-4B4D-A5D6-424F3A7E5513}" type="pres">
      <dgm:prSet presAssocID="{8B457048-3320-4A54-A565-D65C43735B71}" presName="bottomLine" presStyleLbl="alignNode1" presStyleIdx="1" presStyleCnt="6">
        <dgm:presLayoutVars/>
      </dgm:prSet>
      <dgm:spPr/>
    </dgm:pt>
    <dgm:pt modelId="{E7F988FC-8475-4A71-B33B-2AB1357D1606}" type="pres">
      <dgm:prSet presAssocID="{8B457048-3320-4A54-A565-D65C43735B71}" presName="nodeText" presStyleLbl="bgAccFollowNode1" presStyleIdx="0" presStyleCnt="3">
        <dgm:presLayoutVars>
          <dgm:bulletEnabled val="1"/>
        </dgm:presLayoutVars>
      </dgm:prSet>
      <dgm:spPr/>
    </dgm:pt>
    <dgm:pt modelId="{44A8819D-012B-45EB-A165-0FB1C29BD9DE}" type="pres">
      <dgm:prSet presAssocID="{E66C14DD-3199-4C9B-83E2-CAEB58C4C054}" presName="sibTrans" presStyleCnt="0"/>
      <dgm:spPr/>
    </dgm:pt>
    <dgm:pt modelId="{EC4EAE95-5002-4676-BA60-14757D5D59A8}" type="pres">
      <dgm:prSet presAssocID="{B9328B55-A5D7-4854-A9A8-D51E2788A911}" presName="compositeNode" presStyleCnt="0">
        <dgm:presLayoutVars>
          <dgm:bulletEnabled val="1"/>
        </dgm:presLayoutVars>
      </dgm:prSet>
      <dgm:spPr/>
    </dgm:pt>
    <dgm:pt modelId="{A21F93DD-8DFF-4185-B48B-E4536C4169F1}" type="pres">
      <dgm:prSet presAssocID="{B9328B55-A5D7-4854-A9A8-D51E2788A911}" presName="bgRect" presStyleLbl="bgAccFollowNode1" presStyleIdx="1" presStyleCnt="3"/>
      <dgm:spPr/>
    </dgm:pt>
    <dgm:pt modelId="{07D027CD-6318-4661-A3BD-8B256B5D5137}" type="pres">
      <dgm:prSet presAssocID="{738E3377-484F-4577-8F72-B8FF14E57A2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4F6DD7D-B3D7-4AF0-B2A2-42154B4A0408}" type="pres">
      <dgm:prSet presAssocID="{B9328B55-A5D7-4854-A9A8-D51E2788A911}" presName="bottomLine" presStyleLbl="alignNode1" presStyleIdx="3" presStyleCnt="6">
        <dgm:presLayoutVars/>
      </dgm:prSet>
      <dgm:spPr/>
    </dgm:pt>
    <dgm:pt modelId="{DCBCF070-297C-4599-ADA1-67D0CE13F330}" type="pres">
      <dgm:prSet presAssocID="{B9328B55-A5D7-4854-A9A8-D51E2788A911}" presName="nodeText" presStyleLbl="bgAccFollowNode1" presStyleIdx="1" presStyleCnt="3">
        <dgm:presLayoutVars>
          <dgm:bulletEnabled val="1"/>
        </dgm:presLayoutVars>
      </dgm:prSet>
      <dgm:spPr/>
    </dgm:pt>
    <dgm:pt modelId="{712DAB5A-4D3A-43A6-83F2-F0841B3EB8A9}" type="pres">
      <dgm:prSet presAssocID="{738E3377-484F-4577-8F72-B8FF14E57A29}" presName="sibTrans" presStyleCnt="0"/>
      <dgm:spPr/>
    </dgm:pt>
    <dgm:pt modelId="{8FD31EDF-AD85-4C3B-B286-A286A75C7A6E}" type="pres">
      <dgm:prSet presAssocID="{19419F68-518B-4A12-8A27-BF1467C177F0}" presName="compositeNode" presStyleCnt="0">
        <dgm:presLayoutVars>
          <dgm:bulletEnabled val="1"/>
        </dgm:presLayoutVars>
      </dgm:prSet>
      <dgm:spPr/>
    </dgm:pt>
    <dgm:pt modelId="{32B814B2-A696-4EAE-A1A2-9CCEAD5F625B}" type="pres">
      <dgm:prSet presAssocID="{19419F68-518B-4A12-8A27-BF1467C177F0}" presName="bgRect" presStyleLbl="bgAccFollowNode1" presStyleIdx="2" presStyleCnt="3"/>
      <dgm:spPr/>
    </dgm:pt>
    <dgm:pt modelId="{DDF94377-2D47-4F30-B756-FEA0F5EC7365}" type="pres">
      <dgm:prSet presAssocID="{EC508DDF-0167-498F-9E5F-41DE0BE6DC1A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21D6398-7F3D-4B47-A05F-F13CD2E52FCF}" type="pres">
      <dgm:prSet presAssocID="{19419F68-518B-4A12-8A27-BF1467C177F0}" presName="bottomLine" presStyleLbl="alignNode1" presStyleIdx="5" presStyleCnt="6">
        <dgm:presLayoutVars/>
      </dgm:prSet>
      <dgm:spPr/>
    </dgm:pt>
    <dgm:pt modelId="{9D9633E0-0889-437B-A69A-0708B35DEE6B}" type="pres">
      <dgm:prSet presAssocID="{19419F68-518B-4A12-8A27-BF1467C177F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C051603-AF20-46EB-8667-FAED6BF6199E}" type="presOf" srcId="{9EFF24A8-AC26-4CE0-9895-8159A2DB9374}" destId="{9D9633E0-0889-437B-A69A-0708B35DEE6B}" srcOrd="0" destOrd="2" presId="urn:microsoft.com/office/officeart/2016/7/layout/BasicLinearProcessNumbered"/>
    <dgm:cxn modelId="{4C25A303-24F8-4445-87E5-FB90428BF835}" srcId="{19419F68-518B-4A12-8A27-BF1467C177F0}" destId="{FB1512BB-A561-4745-9422-069793F82890}" srcOrd="0" destOrd="0" parTransId="{40C7FC38-9C94-42F1-9F70-36B412C44451}" sibTransId="{FE16EE49-9BC1-40F5-9BB7-7795C68A42B4}"/>
    <dgm:cxn modelId="{D33C1B04-F4C5-49FD-99C9-0E336C8B14EB}" srcId="{FA5BA2E0-2D64-4A56-B7BE-15A95FBDAD4B}" destId="{B9328B55-A5D7-4854-A9A8-D51E2788A911}" srcOrd="1" destOrd="0" parTransId="{19A9DAC5-13AB-4351-98BB-A87CE5694B0B}" sibTransId="{738E3377-484F-4577-8F72-B8FF14E57A29}"/>
    <dgm:cxn modelId="{BCA31D13-604D-45B0-A1F4-820AA7486700}" srcId="{19419F68-518B-4A12-8A27-BF1467C177F0}" destId="{9EFF24A8-AC26-4CE0-9895-8159A2DB9374}" srcOrd="1" destOrd="0" parTransId="{AEC98990-E0F9-4576-9D9C-9C4B4806217F}" sibTransId="{29E33157-6DD9-406E-9FFF-0AA686E587BA}"/>
    <dgm:cxn modelId="{B74C8A20-1715-4221-A671-D43D8DF2B5DD}" srcId="{8B457048-3320-4A54-A565-D65C43735B71}" destId="{AA5C0FDA-B6FC-4995-8090-8FD7F3546CC4}" srcOrd="3" destOrd="0" parTransId="{80DC8CCD-9D21-4E3A-86D4-E55D56CFCF72}" sibTransId="{6922E968-CA28-4AF9-8B76-397134DE41C8}"/>
    <dgm:cxn modelId="{B8879522-2B3B-46E9-B1DA-134D24B93601}" srcId="{8B457048-3320-4A54-A565-D65C43735B71}" destId="{471763E9-6E96-4AC8-B208-C92756CCD86B}" srcOrd="2" destOrd="0" parTransId="{215578F4-1EE2-43E3-A035-ED074AC351E0}" sibTransId="{C9A0A34E-92F2-40CB-AA0B-62A3473ACEF8}"/>
    <dgm:cxn modelId="{E1504425-5E69-4894-B187-8A00C70013CD}" type="presOf" srcId="{8B457048-3320-4A54-A565-D65C43735B71}" destId="{E7F988FC-8475-4A71-B33B-2AB1357D1606}" srcOrd="1" destOrd="0" presId="urn:microsoft.com/office/officeart/2016/7/layout/BasicLinearProcessNumbered"/>
    <dgm:cxn modelId="{AE067D26-E9FE-4749-A411-B24540CA37CE}" type="presOf" srcId="{87CF15E2-323C-4118-B319-CD5C7BD73C07}" destId="{9D9633E0-0889-437B-A69A-0708B35DEE6B}" srcOrd="0" destOrd="3" presId="urn:microsoft.com/office/officeart/2016/7/layout/BasicLinearProcessNumbered"/>
    <dgm:cxn modelId="{D65A822F-EF2F-4ED8-BE87-6B432A9DA62F}" srcId="{B9328B55-A5D7-4854-A9A8-D51E2788A911}" destId="{336C0243-29F0-4E24-847A-B2D3B7AA1ED7}" srcOrd="0" destOrd="0" parTransId="{4A7BEA79-93F3-4F93-A5FD-9F0CE05D0489}" sibTransId="{F56DA13B-C25C-465C-AEA2-9FFE96426581}"/>
    <dgm:cxn modelId="{DD18D23A-5404-402B-8C6B-AD4FCC851639}" srcId="{FA5BA2E0-2D64-4A56-B7BE-15A95FBDAD4B}" destId="{8B457048-3320-4A54-A565-D65C43735B71}" srcOrd="0" destOrd="0" parTransId="{0B22EE37-2624-4202-A02F-4EE20DA60F35}" sibTransId="{E66C14DD-3199-4C9B-83E2-CAEB58C4C054}"/>
    <dgm:cxn modelId="{00C0C340-3A10-4011-AF72-00567FEC668D}" type="presOf" srcId="{19419F68-518B-4A12-8A27-BF1467C177F0}" destId="{9D9633E0-0889-437B-A69A-0708B35DEE6B}" srcOrd="1" destOrd="0" presId="urn:microsoft.com/office/officeart/2016/7/layout/BasicLinearProcessNumbered"/>
    <dgm:cxn modelId="{F68FD845-BEE2-458F-BB13-1FE19873D481}" type="presOf" srcId="{56914A75-AB83-40E9-9707-8DBCDED5EA66}" destId="{DCBCF070-297C-4599-ADA1-67D0CE13F330}" srcOrd="0" destOrd="2" presId="urn:microsoft.com/office/officeart/2016/7/layout/BasicLinearProcessNumbered"/>
    <dgm:cxn modelId="{C8482167-22AD-4053-8914-F5099F14B2C6}" srcId="{B9328B55-A5D7-4854-A9A8-D51E2788A911}" destId="{27A3CE4E-48E2-4E3E-BCDF-19BBFA6140DC}" srcOrd="2" destOrd="0" parTransId="{0AB0A64F-CA30-47E2-B61A-543E454949B7}" sibTransId="{8E621CD7-BDF1-4055-98A5-69F64D50BAFC}"/>
    <dgm:cxn modelId="{664EBA4A-FF26-4737-82CF-037129B68123}" type="presOf" srcId="{90C62F8E-DF8C-457A-B2A7-D90215551776}" destId="{E7F988FC-8475-4A71-B33B-2AB1357D1606}" srcOrd="0" destOrd="2" presId="urn:microsoft.com/office/officeart/2016/7/layout/BasicLinearProcessNumbered"/>
    <dgm:cxn modelId="{8542B750-5FD8-4B85-A941-79E820B7A9FE}" type="presOf" srcId="{FB1512BB-A561-4745-9422-069793F82890}" destId="{9D9633E0-0889-437B-A69A-0708B35DEE6B}" srcOrd="0" destOrd="1" presId="urn:microsoft.com/office/officeart/2016/7/layout/BasicLinearProcessNumbered"/>
    <dgm:cxn modelId="{92770455-C02C-4FC0-B1BF-2E8D869F9C1C}" type="presOf" srcId="{B9328B55-A5D7-4854-A9A8-D51E2788A911}" destId="{DCBCF070-297C-4599-ADA1-67D0CE13F330}" srcOrd="1" destOrd="0" presId="urn:microsoft.com/office/officeart/2016/7/layout/BasicLinearProcessNumbered"/>
    <dgm:cxn modelId="{7644A68C-6911-483E-A25F-0A1E3F041010}" type="presOf" srcId="{B9328B55-A5D7-4854-A9A8-D51E2788A911}" destId="{A21F93DD-8DFF-4185-B48B-E4536C4169F1}" srcOrd="0" destOrd="0" presId="urn:microsoft.com/office/officeart/2016/7/layout/BasicLinearProcessNumbered"/>
    <dgm:cxn modelId="{1A712890-9FC4-4061-84AF-7A1D8F2B4184}" type="presOf" srcId="{19419F68-518B-4A12-8A27-BF1467C177F0}" destId="{32B814B2-A696-4EAE-A1A2-9CCEAD5F625B}" srcOrd="0" destOrd="0" presId="urn:microsoft.com/office/officeart/2016/7/layout/BasicLinearProcessNumbered"/>
    <dgm:cxn modelId="{E5693195-20BB-4975-A39B-82B8EB23C338}" type="presOf" srcId="{336C0243-29F0-4E24-847A-B2D3B7AA1ED7}" destId="{DCBCF070-297C-4599-ADA1-67D0CE13F330}" srcOrd="0" destOrd="1" presId="urn:microsoft.com/office/officeart/2016/7/layout/BasicLinearProcessNumbered"/>
    <dgm:cxn modelId="{4BAAC79B-FB7E-4326-8E25-ED9BD097F16E}" srcId="{B9328B55-A5D7-4854-A9A8-D51E2788A911}" destId="{56914A75-AB83-40E9-9707-8DBCDED5EA66}" srcOrd="1" destOrd="0" parTransId="{396878F9-5F83-47BD-B65D-A4AA29107AD4}" sibTransId="{E02BB74B-60E8-4614-84F6-347514EB6498}"/>
    <dgm:cxn modelId="{3413209E-C84D-464A-A611-11328CA5E809}" type="presOf" srcId="{27A3CE4E-48E2-4E3E-BCDF-19BBFA6140DC}" destId="{DCBCF070-297C-4599-ADA1-67D0CE13F330}" srcOrd="0" destOrd="3" presId="urn:microsoft.com/office/officeart/2016/7/layout/BasicLinearProcessNumbered"/>
    <dgm:cxn modelId="{73E1A2A7-A21B-47F5-9B9E-6F88C6C6D3FC}" type="presOf" srcId="{738E3377-484F-4577-8F72-B8FF14E57A29}" destId="{07D027CD-6318-4661-A3BD-8B256B5D5137}" srcOrd="0" destOrd="0" presId="urn:microsoft.com/office/officeart/2016/7/layout/BasicLinearProcessNumbered"/>
    <dgm:cxn modelId="{4586D6AA-EBE6-4275-801C-9D01892DAC26}" srcId="{8B457048-3320-4A54-A565-D65C43735B71}" destId="{90C62F8E-DF8C-457A-B2A7-D90215551776}" srcOrd="1" destOrd="0" parTransId="{D1A0BBE2-86ED-4845-B00F-66220883519F}" sibTransId="{6CFFBC38-9D35-4757-A091-C516568B5486}"/>
    <dgm:cxn modelId="{FECE7ABB-57A7-46AC-A14A-6EE7717D2F3D}" type="presOf" srcId="{338F9FA3-16E3-434E-80EC-123B8C410D98}" destId="{E7F988FC-8475-4A71-B33B-2AB1357D1606}" srcOrd="0" destOrd="1" presId="urn:microsoft.com/office/officeart/2016/7/layout/BasicLinearProcessNumbered"/>
    <dgm:cxn modelId="{AF3546BF-FD36-49BF-821D-CAB3A7FD5F3A}" type="presOf" srcId="{E66C14DD-3199-4C9B-83E2-CAEB58C4C054}" destId="{3D5B09FF-5A46-43F5-BEAF-3209FF6EC13A}" srcOrd="0" destOrd="0" presId="urn:microsoft.com/office/officeart/2016/7/layout/BasicLinearProcessNumbered"/>
    <dgm:cxn modelId="{0A321CC7-BD34-448B-AF66-2FD18C522087}" srcId="{FA5BA2E0-2D64-4A56-B7BE-15A95FBDAD4B}" destId="{19419F68-518B-4A12-8A27-BF1467C177F0}" srcOrd="2" destOrd="0" parTransId="{7373F0A3-3B0D-46F4-ACFF-FFF0CD66A4A0}" sibTransId="{EC508DDF-0167-498F-9E5F-41DE0BE6DC1A}"/>
    <dgm:cxn modelId="{AC30C4C9-03F1-4694-A78D-5C07ECE89F0E}" type="presOf" srcId="{AA5C0FDA-B6FC-4995-8090-8FD7F3546CC4}" destId="{E7F988FC-8475-4A71-B33B-2AB1357D1606}" srcOrd="0" destOrd="4" presId="urn:microsoft.com/office/officeart/2016/7/layout/BasicLinearProcessNumbered"/>
    <dgm:cxn modelId="{E80294D7-D632-477F-881D-356847FD5B6B}" type="presOf" srcId="{FA5BA2E0-2D64-4A56-B7BE-15A95FBDAD4B}" destId="{65EE241D-3855-4602-8274-CF25248210ED}" srcOrd="0" destOrd="0" presId="urn:microsoft.com/office/officeart/2016/7/layout/BasicLinearProcessNumbered"/>
    <dgm:cxn modelId="{3824A0DD-65DE-44DC-9CB0-A6F39A31F04A}" srcId="{19419F68-518B-4A12-8A27-BF1467C177F0}" destId="{87CF15E2-323C-4118-B319-CD5C7BD73C07}" srcOrd="2" destOrd="0" parTransId="{86F335A9-1CF9-4EE7-96AE-50201680EB9A}" sibTransId="{4BDF45AD-F404-4D56-A6D8-03772208046E}"/>
    <dgm:cxn modelId="{7B7A70E9-47F9-4E88-A640-74E53B410112}" type="presOf" srcId="{8B457048-3320-4A54-A565-D65C43735B71}" destId="{5584E6F9-8593-435F-8E90-DAFEF3A29820}" srcOrd="0" destOrd="0" presId="urn:microsoft.com/office/officeart/2016/7/layout/BasicLinearProcessNumbered"/>
    <dgm:cxn modelId="{D60AF6F5-467B-4F72-AC1F-5BAE6D1DBF36}" srcId="{8B457048-3320-4A54-A565-D65C43735B71}" destId="{338F9FA3-16E3-434E-80EC-123B8C410D98}" srcOrd="0" destOrd="0" parTransId="{828A3E29-87CF-4BFB-A422-67CA91A701E2}" sibTransId="{C61E2B0E-D29A-4289-90E4-349AD8C27FC5}"/>
    <dgm:cxn modelId="{7B0811F8-6F9D-4884-9421-25FEB6CE7DB7}" type="presOf" srcId="{EC508DDF-0167-498F-9E5F-41DE0BE6DC1A}" destId="{DDF94377-2D47-4F30-B756-FEA0F5EC7365}" srcOrd="0" destOrd="0" presId="urn:microsoft.com/office/officeart/2016/7/layout/BasicLinearProcessNumbered"/>
    <dgm:cxn modelId="{CE0957FC-1E3E-4FFF-B857-0C371EE4FE53}" type="presOf" srcId="{471763E9-6E96-4AC8-B208-C92756CCD86B}" destId="{E7F988FC-8475-4A71-B33B-2AB1357D1606}" srcOrd="0" destOrd="3" presId="urn:microsoft.com/office/officeart/2016/7/layout/BasicLinearProcessNumbered"/>
    <dgm:cxn modelId="{F4C426EA-DB75-4ACF-9748-ABE16E33339F}" type="presParOf" srcId="{65EE241D-3855-4602-8274-CF25248210ED}" destId="{6D5E36DE-55D1-4CB2-8CBD-C7916F7B53ED}" srcOrd="0" destOrd="0" presId="urn:microsoft.com/office/officeart/2016/7/layout/BasicLinearProcessNumbered"/>
    <dgm:cxn modelId="{772D0CF9-27DB-421B-8087-EA2FB6F7620B}" type="presParOf" srcId="{6D5E36DE-55D1-4CB2-8CBD-C7916F7B53ED}" destId="{5584E6F9-8593-435F-8E90-DAFEF3A29820}" srcOrd="0" destOrd="0" presId="urn:microsoft.com/office/officeart/2016/7/layout/BasicLinearProcessNumbered"/>
    <dgm:cxn modelId="{1485E502-8C01-4907-9189-BB6D76E40533}" type="presParOf" srcId="{6D5E36DE-55D1-4CB2-8CBD-C7916F7B53ED}" destId="{3D5B09FF-5A46-43F5-BEAF-3209FF6EC13A}" srcOrd="1" destOrd="0" presId="urn:microsoft.com/office/officeart/2016/7/layout/BasicLinearProcessNumbered"/>
    <dgm:cxn modelId="{262C1084-6CF5-4746-B5C1-9E388C341663}" type="presParOf" srcId="{6D5E36DE-55D1-4CB2-8CBD-C7916F7B53ED}" destId="{84AF2786-FF4B-4B4D-A5D6-424F3A7E5513}" srcOrd="2" destOrd="0" presId="urn:microsoft.com/office/officeart/2016/7/layout/BasicLinearProcessNumbered"/>
    <dgm:cxn modelId="{FA0F935B-414A-451C-8F1D-62AB80980669}" type="presParOf" srcId="{6D5E36DE-55D1-4CB2-8CBD-C7916F7B53ED}" destId="{E7F988FC-8475-4A71-B33B-2AB1357D1606}" srcOrd="3" destOrd="0" presId="urn:microsoft.com/office/officeart/2016/7/layout/BasicLinearProcessNumbered"/>
    <dgm:cxn modelId="{E90CFB08-3E15-43A5-9098-1EB958B9190D}" type="presParOf" srcId="{65EE241D-3855-4602-8274-CF25248210ED}" destId="{44A8819D-012B-45EB-A165-0FB1C29BD9DE}" srcOrd="1" destOrd="0" presId="urn:microsoft.com/office/officeart/2016/7/layout/BasicLinearProcessNumbered"/>
    <dgm:cxn modelId="{3CF3FCE3-D678-48B3-84F3-4D7B908341E1}" type="presParOf" srcId="{65EE241D-3855-4602-8274-CF25248210ED}" destId="{EC4EAE95-5002-4676-BA60-14757D5D59A8}" srcOrd="2" destOrd="0" presId="urn:microsoft.com/office/officeart/2016/7/layout/BasicLinearProcessNumbered"/>
    <dgm:cxn modelId="{AB176203-B61A-406D-AEDE-4B3EA9349346}" type="presParOf" srcId="{EC4EAE95-5002-4676-BA60-14757D5D59A8}" destId="{A21F93DD-8DFF-4185-B48B-E4536C4169F1}" srcOrd="0" destOrd="0" presId="urn:microsoft.com/office/officeart/2016/7/layout/BasicLinearProcessNumbered"/>
    <dgm:cxn modelId="{B4826CFF-FB24-464D-9DE6-DADB9745CB46}" type="presParOf" srcId="{EC4EAE95-5002-4676-BA60-14757D5D59A8}" destId="{07D027CD-6318-4661-A3BD-8B256B5D5137}" srcOrd="1" destOrd="0" presId="urn:microsoft.com/office/officeart/2016/7/layout/BasicLinearProcessNumbered"/>
    <dgm:cxn modelId="{E3583234-6A8E-45B0-88D6-69D61E221ADB}" type="presParOf" srcId="{EC4EAE95-5002-4676-BA60-14757D5D59A8}" destId="{24F6DD7D-B3D7-4AF0-B2A2-42154B4A0408}" srcOrd="2" destOrd="0" presId="urn:microsoft.com/office/officeart/2016/7/layout/BasicLinearProcessNumbered"/>
    <dgm:cxn modelId="{2CCD1A1C-01F9-4729-8868-2ECA0E49D800}" type="presParOf" srcId="{EC4EAE95-5002-4676-BA60-14757D5D59A8}" destId="{DCBCF070-297C-4599-ADA1-67D0CE13F330}" srcOrd="3" destOrd="0" presId="urn:microsoft.com/office/officeart/2016/7/layout/BasicLinearProcessNumbered"/>
    <dgm:cxn modelId="{A5DCC805-5FEF-4CA4-86B6-5510ADE1F76A}" type="presParOf" srcId="{65EE241D-3855-4602-8274-CF25248210ED}" destId="{712DAB5A-4D3A-43A6-83F2-F0841B3EB8A9}" srcOrd="3" destOrd="0" presId="urn:microsoft.com/office/officeart/2016/7/layout/BasicLinearProcessNumbered"/>
    <dgm:cxn modelId="{8AF5A16D-3015-4110-95CD-370BEAF0645A}" type="presParOf" srcId="{65EE241D-3855-4602-8274-CF25248210ED}" destId="{8FD31EDF-AD85-4C3B-B286-A286A75C7A6E}" srcOrd="4" destOrd="0" presId="urn:microsoft.com/office/officeart/2016/7/layout/BasicLinearProcessNumbered"/>
    <dgm:cxn modelId="{3FE81872-8FA2-40FC-9DEF-DE0684FA7DE5}" type="presParOf" srcId="{8FD31EDF-AD85-4C3B-B286-A286A75C7A6E}" destId="{32B814B2-A696-4EAE-A1A2-9CCEAD5F625B}" srcOrd="0" destOrd="0" presId="urn:microsoft.com/office/officeart/2016/7/layout/BasicLinearProcessNumbered"/>
    <dgm:cxn modelId="{8C538AAB-2308-4755-9092-CD30C42BE6CC}" type="presParOf" srcId="{8FD31EDF-AD85-4C3B-B286-A286A75C7A6E}" destId="{DDF94377-2D47-4F30-B756-FEA0F5EC7365}" srcOrd="1" destOrd="0" presId="urn:microsoft.com/office/officeart/2016/7/layout/BasicLinearProcessNumbered"/>
    <dgm:cxn modelId="{82FC0366-8A72-428C-88CC-B27B35AB0F03}" type="presParOf" srcId="{8FD31EDF-AD85-4C3B-B286-A286A75C7A6E}" destId="{A21D6398-7F3D-4B47-A05F-F13CD2E52FCF}" srcOrd="2" destOrd="0" presId="urn:microsoft.com/office/officeart/2016/7/layout/BasicLinearProcessNumbered"/>
    <dgm:cxn modelId="{CB7F64D0-4CA8-4F0F-A959-1FB048EF0A70}" type="presParOf" srcId="{8FD31EDF-AD85-4C3B-B286-A286A75C7A6E}" destId="{9D9633E0-0889-437B-A69A-0708B35DEE6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498E7-3AE8-4E94-938F-7FB60E229BD1}">
      <dsp:nvSpPr>
        <dsp:cNvPr id="0" name=""/>
        <dsp:cNvSpPr/>
      </dsp:nvSpPr>
      <dsp:spPr>
        <a:xfrm>
          <a:off x="0" y="356070"/>
          <a:ext cx="6900512" cy="307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Data Collection</a:t>
          </a:r>
          <a:r>
            <a:rPr lang="en-US" sz="1600" kern="1200" dirty="0"/>
            <a:t>: Utilized APIs and Web Scraping for comprehensive data acquisition.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Data Wrangling</a:t>
          </a:r>
          <a:r>
            <a:rPr lang="en-US" sz="1600" kern="1200" dirty="0"/>
            <a:t>: Cleaned and transformed raw data to ensure its suitability for analysis.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Exploratory Data Analysis</a:t>
          </a:r>
          <a:r>
            <a:rPr lang="en-US" sz="1600" kern="1200" dirty="0"/>
            <a:t>: Conducted in-depth analysis using SQL and visualization techniques.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Visualization and Interaction</a:t>
          </a:r>
          <a:r>
            <a:rPr lang="en-US" sz="1600" kern="1200" dirty="0"/>
            <a:t>: Developed interactive maps using Folium and created dashboards using </a:t>
          </a:r>
          <a:r>
            <a:rPr lang="en-US" sz="1600" kern="1200" dirty="0" err="1"/>
            <a:t>Plotly</a:t>
          </a:r>
          <a:r>
            <a:rPr lang="en-US" sz="1600" kern="1200" dirty="0"/>
            <a:t> Dash for dynamic data exploration.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Machine Learning Predictions:</a:t>
          </a:r>
          <a:r>
            <a:rPr lang="en-US" sz="1600" kern="1200" dirty="0"/>
            <a:t> Implemented machine learning models for classification tasks.</a:t>
          </a:r>
        </a:p>
      </dsp:txBody>
      <dsp:txXfrm>
        <a:off x="0" y="356070"/>
        <a:ext cx="6900512" cy="3074399"/>
      </dsp:txXfrm>
    </dsp:sp>
    <dsp:sp modelId="{45438DF8-E33F-4064-852D-2E96730A2FC7}">
      <dsp:nvSpPr>
        <dsp:cNvPr id="0" name=""/>
        <dsp:cNvSpPr/>
      </dsp:nvSpPr>
      <dsp:spPr>
        <a:xfrm>
          <a:off x="345025" y="119910"/>
          <a:ext cx="483035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Summary of methodologies</a:t>
          </a:r>
        </a:p>
      </dsp:txBody>
      <dsp:txXfrm>
        <a:off x="368082" y="142967"/>
        <a:ext cx="4784244" cy="426206"/>
      </dsp:txXfrm>
    </dsp:sp>
    <dsp:sp modelId="{4A44F889-87AD-4D42-BA4F-41ECC3D26819}">
      <dsp:nvSpPr>
        <dsp:cNvPr id="0" name=""/>
        <dsp:cNvSpPr/>
      </dsp:nvSpPr>
      <dsp:spPr>
        <a:xfrm>
          <a:off x="0" y="3753030"/>
          <a:ext cx="690051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Exploratory Data Analysis helped us achieve an enhanced understanding of </a:t>
          </a:r>
          <a:r>
            <a:rPr lang="en-US" sz="1600" b="1" kern="1200" dirty="0"/>
            <a:t>parameter relationships</a:t>
          </a:r>
          <a:r>
            <a:rPr lang="en-US" sz="1600" kern="1200" dirty="0"/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Visualizations, improved </a:t>
          </a:r>
          <a:r>
            <a:rPr lang="en-US" sz="1600" b="1" kern="1200" dirty="0"/>
            <a:t>comprehension of parameter</a:t>
          </a:r>
          <a:r>
            <a:rPr lang="en-US" sz="1600" kern="1200" dirty="0"/>
            <a:t> effects.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Machine Learning, established an efficient </a:t>
          </a:r>
          <a:r>
            <a:rPr lang="en-US" sz="1600" b="1" kern="1200" dirty="0"/>
            <a:t>predictive model</a:t>
          </a:r>
          <a:r>
            <a:rPr lang="en-US" sz="1600" kern="1200" dirty="0"/>
            <a:t> with a minimum </a:t>
          </a:r>
          <a:r>
            <a:rPr lang="en-US" sz="1600" b="1" kern="1200" dirty="0"/>
            <a:t>accuracy of 83%</a:t>
          </a:r>
          <a:r>
            <a:rPr lang="en-US" sz="1600" kern="1200" dirty="0"/>
            <a:t>.</a:t>
          </a:r>
        </a:p>
      </dsp:txBody>
      <dsp:txXfrm>
        <a:off x="0" y="3753030"/>
        <a:ext cx="6900512" cy="1663200"/>
      </dsp:txXfrm>
    </dsp:sp>
    <dsp:sp modelId="{87E38F92-7037-4325-A245-044BDE2193FC}">
      <dsp:nvSpPr>
        <dsp:cNvPr id="0" name=""/>
        <dsp:cNvSpPr/>
      </dsp:nvSpPr>
      <dsp:spPr>
        <a:xfrm>
          <a:off x="345025" y="3516870"/>
          <a:ext cx="4830358" cy="47232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Summary of all results</a:t>
          </a:r>
        </a:p>
      </dsp:txBody>
      <dsp:txXfrm>
        <a:off x="368082" y="3539927"/>
        <a:ext cx="4784244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9D7EC-2D33-404C-BF43-C1EA045FD4D8}">
      <dsp:nvSpPr>
        <dsp:cNvPr id="0" name=""/>
        <dsp:cNvSpPr/>
      </dsp:nvSpPr>
      <dsp:spPr>
        <a:xfrm>
          <a:off x="2698" y="674385"/>
          <a:ext cx="2401687" cy="96067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 Light" panose="020F0302020204030204"/>
            </a:rPr>
            <a:t>Collecting Data using SpaceX API calls</a:t>
          </a:r>
          <a:endParaRPr lang="en-GB" sz="1400" kern="1200" dirty="0"/>
        </a:p>
      </dsp:txBody>
      <dsp:txXfrm>
        <a:off x="483036" y="674385"/>
        <a:ext cx="1441012" cy="960675"/>
      </dsp:txXfrm>
    </dsp:sp>
    <dsp:sp modelId="{615F36EF-BE4C-4D23-A830-C9B980E34E8A}">
      <dsp:nvSpPr>
        <dsp:cNvPr id="0" name=""/>
        <dsp:cNvSpPr/>
      </dsp:nvSpPr>
      <dsp:spPr>
        <a:xfrm>
          <a:off x="2164217" y="674385"/>
          <a:ext cx="2401687" cy="96067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 Light" panose="020F0302020204030204"/>
            </a:rPr>
            <a:t>Normalize Data using JSON functions</a:t>
          </a:r>
          <a:endParaRPr lang="en-GB" sz="1400" kern="1200" dirty="0"/>
        </a:p>
      </dsp:txBody>
      <dsp:txXfrm>
        <a:off x="2644555" y="674385"/>
        <a:ext cx="1441012" cy="960675"/>
      </dsp:txXfrm>
    </dsp:sp>
    <dsp:sp modelId="{338359CA-58DF-40CF-8584-E2042E102EC7}">
      <dsp:nvSpPr>
        <dsp:cNvPr id="0" name=""/>
        <dsp:cNvSpPr/>
      </dsp:nvSpPr>
      <dsp:spPr>
        <a:xfrm>
          <a:off x="4325736" y="674385"/>
          <a:ext cx="2401687" cy="96067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 Light" panose="020F0302020204030204"/>
            </a:rPr>
            <a:t>Preprocess columns and rows</a:t>
          </a:r>
          <a:endParaRPr lang="en-GB" sz="1400" kern="1200" dirty="0"/>
        </a:p>
      </dsp:txBody>
      <dsp:txXfrm>
        <a:off x="4806074" y="674385"/>
        <a:ext cx="1441012" cy="960675"/>
      </dsp:txXfrm>
    </dsp:sp>
    <dsp:sp modelId="{CD3F547D-EFEB-4B6E-BD4D-167E6EC09842}">
      <dsp:nvSpPr>
        <dsp:cNvPr id="0" name=""/>
        <dsp:cNvSpPr/>
      </dsp:nvSpPr>
      <dsp:spPr>
        <a:xfrm>
          <a:off x="6487255" y="674385"/>
          <a:ext cx="2401687" cy="96067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 Light" panose="020F0302020204030204"/>
            </a:rPr>
            <a:t>Loading Dictionary and converting to DataFrame Object</a:t>
          </a:r>
        </a:p>
      </dsp:txBody>
      <dsp:txXfrm>
        <a:off x="6967593" y="674385"/>
        <a:ext cx="1441012" cy="960675"/>
      </dsp:txXfrm>
    </dsp:sp>
    <dsp:sp modelId="{7662D829-305C-4816-8703-123B3D869279}">
      <dsp:nvSpPr>
        <dsp:cNvPr id="0" name=""/>
        <dsp:cNvSpPr/>
      </dsp:nvSpPr>
      <dsp:spPr>
        <a:xfrm>
          <a:off x="8648773" y="674385"/>
          <a:ext cx="2401687" cy="96067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 Light" panose="020F0302020204030204"/>
            </a:rPr>
            <a:t>Filter for Falcon 9 data</a:t>
          </a:r>
        </a:p>
      </dsp:txBody>
      <dsp:txXfrm>
        <a:off x="9129111" y="674385"/>
        <a:ext cx="1441012" cy="960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9D7EC-2D33-404C-BF43-C1EA045FD4D8}">
      <dsp:nvSpPr>
        <dsp:cNvPr id="0" name=""/>
        <dsp:cNvSpPr/>
      </dsp:nvSpPr>
      <dsp:spPr>
        <a:xfrm>
          <a:off x="2698" y="680173"/>
          <a:ext cx="2402057" cy="96082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 Light" panose="020F0302020204030204"/>
            </a:rPr>
            <a:t>Response from Webpage</a:t>
          </a:r>
          <a:endParaRPr lang="en-GB" sz="1800" kern="1200" dirty="0"/>
        </a:p>
      </dsp:txBody>
      <dsp:txXfrm>
        <a:off x="483109" y="680173"/>
        <a:ext cx="1441235" cy="960822"/>
      </dsp:txXfrm>
    </dsp:sp>
    <dsp:sp modelId="{615F36EF-BE4C-4D23-A830-C9B980E34E8A}">
      <dsp:nvSpPr>
        <dsp:cNvPr id="0" name=""/>
        <dsp:cNvSpPr/>
      </dsp:nvSpPr>
      <dsp:spPr>
        <a:xfrm>
          <a:off x="2164550" y="680173"/>
          <a:ext cx="2402057" cy="96082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 Light" panose="020F0302020204030204"/>
            </a:rPr>
            <a:t>Create </a:t>
          </a:r>
          <a:r>
            <a:rPr lang="en-GB" sz="1800" kern="1200" dirty="0" err="1">
              <a:latin typeface="Calibri Light" panose="020F0302020204030204"/>
            </a:rPr>
            <a:t>BeautifulSoup</a:t>
          </a:r>
          <a:r>
            <a:rPr lang="en-GB" sz="1800" kern="1200" dirty="0">
              <a:latin typeface="Calibri Light" panose="020F0302020204030204"/>
            </a:rPr>
            <a:t> Object</a:t>
          </a:r>
          <a:endParaRPr lang="en-GB" sz="1800" kern="1200" dirty="0"/>
        </a:p>
      </dsp:txBody>
      <dsp:txXfrm>
        <a:off x="2644961" y="680173"/>
        <a:ext cx="1441235" cy="960822"/>
      </dsp:txXfrm>
    </dsp:sp>
    <dsp:sp modelId="{48AF49D6-658B-4224-9C01-B2B70F587672}">
      <dsp:nvSpPr>
        <dsp:cNvPr id="0" name=""/>
        <dsp:cNvSpPr/>
      </dsp:nvSpPr>
      <dsp:spPr>
        <a:xfrm>
          <a:off x="4326401" y="680173"/>
          <a:ext cx="2402057" cy="96082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 Light" panose="020F0302020204030204"/>
            </a:rPr>
            <a:t>Find Relevant Tables &amp; Columns</a:t>
          </a:r>
        </a:p>
      </dsp:txBody>
      <dsp:txXfrm>
        <a:off x="4806812" y="680173"/>
        <a:ext cx="1441235" cy="960822"/>
      </dsp:txXfrm>
    </dsp:sp>
    <dsp:sp modelId="{7662D829-305C-4816-8703-123B3D869279}">
      <dsp:nvSpPr>
        <dsp:cNvPr id="0" name=""/>
        <dsp:cNvSpPr/>
      </dsp:nvSpPr>
      <dsp:spPr>
        <a:xfrm>
          <a:off x="6488253" y="680173"/>
          <a:ext cx="2402057" cy="96082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 Light" panose="020F0302020204030204"/>
            </a:rPr>
            <a:t>Create dictionary object</a:t>
          </a:r>
        </a:p>
      </dsp:txBody>
      <dsp:txXfrm>
        <a:off x="6968664" y="680173"/>
        <a:ext cx="1441235" cy="960822"/>
      </dsp:txXfrm>
    </dsp:sp>
    <dsp:sp modelId="{F45E23B6-F257-4749-B644-3C96CF4F4D9E}">
      <dsp:nvSpPr>
        <dsp:cNvPr id="0" name=""/>
        <dsp:cNvSpPr/>
      </dsp:nvSpPr>
      <dsp:spPr>
        <a:xfrm>
          <a:off x="8650104" y="680173"/>
          <a:ext cx="2402057" cy="96082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 Light" panose="020F0302020204030204"/>
            </a:rPr>
            <a:t>Convert to </a:t>
          </a:r>
          <a:r>
            <a:rPr lang="en-GB" sz="1800" kern="1200" dirty="0" err="1">
              <a:latin typeface="Calibri Light" panose="020F0302020204030204"/>
            </a:rPr>
            <a:t>DataFrame</a:t>
          </a:r>
          <a:r>
            <a:rPr lang="en-GB" sz="1800" kern="1200" dirty="0">
              <a:latin typeface="Calibri Light" panose="020F0302020204030204"/>
            </a:rPr>
            <a:t> object</a:t>
          </a:r>
          <a:endParaRPr lang="en-GB" sz="1800" kern="1200" dirty="0"/>
        </a:p>
      </dsp:txBody>
      <dsp:txXfrm>
        <a:off x="9130515" y="680173"/>
        <a:ext cx="1441235" cy="9608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4E6F9-8593-435F-8E90-DAFEF3A29820}">
      <dsp:nvSpPr>
        <dsp:cNvPr id="0" name=""/>
        <dsp:cNvSpPr/>
      </dsp:nvSpPr>
      <dsp:spPr>
        <a:xfrm>
          <a:off x="0" y="0"/>
          <a:ext cx="3047999" cy="33510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634" tIns="330200" rIns="23763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 dirty="0">
              <a:latin typeface="Calibri Light" panose="020F0302020204030204"/>
            </a:rPr>
            <a:t>Building the model</a:t>
          </a:r>
          <a:endParaRPr lang="en-GB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latin typeface="Calibri Light" panose="020F0302020204030204"/>
            </a:rPr>
            <a:t>Create array Y for output class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0" kern="1200" dirty="0">
              <a:latin typeface="Calibri Light" panose="020F0302020204030204"/>
            </a:rPr>
            <a:t>Standardize the data</a:t>
          </a:r>
          <a:endParaRPr lang="en-GB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0" kern="1200" dirty="0">
              <a:latin typeface="Calibri Light" panose="020F0302020204030204"/>
            </a:rPr>
            <a:t>Split into training and testing set</a:t>
          </a:r>
          <a:endParaRPr lang="en-GB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0" kern="1200" dirty="0">
              <a:latin typeface="Calibri Light" panose="020F0302020204030204"/>
            </a:rPr>
            <a:t>Build </a:t>
          </a:r>
          <a:r>
            <a:rPr lang="en-GB" sz="1300" b="0" kern="1200" dirty="0" err="1">
              <a:latin typeface="Calibri Light" panose="020F0302020204030204"/>
            </a:rPr>
            <a:t>GridSeachCV</a:t>
          </a:r>
          <a:r>
            <a:rPr lang="en-GB" sz="1300" b="0" kern="1200" dirty="0">
              <a:latin typeface="Calibri Light" panose="020F0302020204030204"/>
            </a:rPr>
            <a:t> model and fit the data</a:t>
          </a:r>
          <a:endParaRPr lang="en-GB" sz="1300" b="0" kern="1200" dirty="0"/>
        </a:p>
      </dsp:txBody>
      <dsp:txXfrm>
        <a:off x="0" y="1273380"/>
        <a:ext cx="3047999" cy="2010600"/>
      </dsp:txXfrm>
    </dsp:sp>
    <dsp:sp modelId="{3D5B09FF-5A46-43F5-BEAF-3209FF6EC13A}">
      <dsp:nvSpPr>
        <dsp:cNvPr id="0" name=""/>
        <dsp:cNvSpPr/>
      </dsp:nvSpPr>
      <dsp:spPr>
        <a:xfrm>
          <a:off x="1021349" y="335099"/>
          <a:ext cx="1005300" cy="10053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377" tIns="12700" rIns="78377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1</a:t>
          </a:r>
        </a:p>
      </dsp:txBody>
      <dsp:txXfrm>
        <a:off x="1168572" y="482322"/>
        <a:ext cx="710854" cy="710854"/>
      </dsp:txXfrm>
    </dsp:sp>
    <dsp:sp modelId="{84AF2786-FF4B-4B4D-A5D6-424F3A7E5513}">
      <dsp:nvSpPr>
        <dsp:cNvPr id="0" name=""/>
        <dsp:cNvSpPr/>
      </dsp:nvSpPr>
      <dsp:spPr>
        <a:xfrm>
          <a:off x="0" y="3350928"/>
          <a:ext cx="3047999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F93DD-8DFF-4185-B48B-E4536C4169F1}">
      <dsp:nvSpPr>
        <dsp:cNvPr id="0" name=""/>
        <dsp:cNvSpPr/>
      </dsp:nvSpPr>
      <dsp:spPr>
        <a:xfrm>
          <a:off x="3352799" y="0"/>
          <a:ext cx="3047999" cy="3351000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634" tIns="330200" rIns="23763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b="1" kern="1200" dirty="0">
              <a:latin typeface="Calibri Light" panose="020F0302020204030204"/>
            </a:rPr>
            <a:t> Evaluating the model</a:t>
          </a:r>
          <a:endParaRPr lang="en-GB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0" kern="1200" dirty="0">
              <a:latin typeface="Calibri Light" panose="020F0302020204030204"/>
            </a:rPr>
            <a:t>Calculating the accuracies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0" kern="1200" dirty="0">
              <a:latin typeface="Calibri Light" panose="020F0302020204030204"/>
            </a:rPr>
            <a:t>Calculating the confusion matrix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0" kern="1200" dirty="0">
              <a:latin typeface="Calibri Light" panose="020F0302020204030204"/>
            </a:rPr>
            <a:t>Plot the results</a:t>
          </a:r>
        </a:p>
      </dsp:txBody>
      <dsp:txXfrm>
        <a:off x="3352799" y="1273380"/>
        <a:ext cx="3047999" cy="2010600"/>
      </dsp:txXfrm>
    </dsp:sp>
    <dsp:sp modelId="{07D027CD-6318-4661-A3BD-8B256B5D5137}">
      <dsp:nvSpPr>
        <dsp:cNvPr id="0" name=""/>
        <dsp:cNvSpPr/>
      </dsp:nvSpPr>
      <dsp:spPr>
        <a:xfrm>
          <a:off x="4374149" y="335099"/>
          <a:ext cx="1005300" cy="1005300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377" tIns="12700" rIns="78377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2</a:t>
          </a:r>
        </a:p>
      </dsp:txBody>
      <dsp:txXfrm>
        <a:off x="4521372" y="482322"/>
        <a:ext cx="710854" cy="710854"/>
      </dsp:txXfrm>
    </dsp:sp>
    <dsp:sp modelId="{24F6DD7D-B3D7-4AF0-B2A2-42154B4A0408}">
      <dsp:nvSpPr>
        <dsp:cNvPr id="0" name=""/>
        <dsp:cNvSpPr/>
      </dsp:nvSpPr>
      <dsp:spPr>
        <a:xfrm>
          <a:off x="3352799" y="3350928"/>
          <a:ext cx="3047999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814B2-A696-4EAE-A1A2-9CCEAD5F625B}">
      <dsp:nvSpPr>
        <dsp:cNvPr id="0" name=""/>
        <dsp:cNvSpPr/>
      </dsp:nvSpPr>
      <dsp:spPr>
        <a:xfrm>
          <a:off x="6705599" y="0"/>
          <a:ext cx="3047999" cy="335100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634" tIns="330200" rIns="23763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b="1" kern="1200" dirty="0">
              <a:latin typeface="Calibri Light" panose="020F0302020204030204"/>
            </a:rPr>
            <a:t> Finding the optimal model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0" kern="1200" dirty="0">
              <a:latin typeface="Calibri Light" panose="020F0302020204030204"/>
            </a:rPr>
            <a:t>Find the best hyperparameters for the model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0" kern="1200" dirty="0">
              <a:latin typeface="Calibri Light" panose="020F0302020204030204"/>
            </a:rPr>
            <a:t>Find the best model with highest accuracy on testing data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0" kern="1200" dirty="0">
              <a:latin typeface="Calibri Light" panose="020F0302020204030204"/>
            </a:rPr>
            <a:t>Confirm the optimal model</a:t>
          </a:r>
        </a:p>
      </dsp:txBody>
      <dsp:txXfrm>
        <a:off x="6705599" y="1273380"/>
        <a:ext cx="3047999" cy="2010600"/>
      </dsp:txXfrm>
    </dsp:sp>
    <dsp:sp modelId="{DDF94377-2D47-4F30-B756-FEA0F5EC7365}">
      <dsp:nvSpPr>
        <dsp:cNvPr id="0" name=""/>
        <dsp:cNvSpPr/>
      </dsp:nvSpPr>
      <dsp:spPr>
        <a:xfrm>
          <a:off x="7726949" y="335099"/>
          <a:ext cx="1005300" cy="1005300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377" tIns="12700" rIns="78377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7874172" y="482322"/>
        <a:ext cx="710854" cy="710854"/>
      </dsp:txXfrm>
    </dsp:sp>
    <dsp:sp modelId="{A21D6398-7F3D-4B47-A05F-F13CD2E52FCF}">
      <dsp:nvSpPr>
        <dsp:cNvPr id="0" name=""/>
        <dsp:cNvSpPr/>
      </dsp:nvSpPr>
      <dsp:spPr>
        <a:xfrm>
          <a:off x="6705599" y="3350928"/>
          <a:ext cx="3047999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github.com/StanyDevdas/IBM_DS_CapstoneProjectSpaceX_StanyDevdas/blob/1d477a8b34a0632d6ed96f19d80479a96f0fc1fe/SpaceX_Data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tanyDevdas/IBM_DS_CapstoneProjectSpaceX_StanyDevdas/blob/1d477a8b34a0632d6ed96f19d80479a96f0fc1fe/SpaceX_EDA_Visualizations.ipynb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anyDevdas/IBM_DS_CapstoneProjectSpaceX_StanyDevdas/blob/1d477a8b34a0632d6ed96f19d80479a96f0fc1fe/SpaceX_EDA_SQL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anyDevdas/IBM_DS_CapstoneProjectSpaceX_StanyDevdas/blob/1d477a8b34a0632d6ed96f19d80479a96f0fc1fe/SpaceX_LaunchSite_MapAnalysis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tanyDevdas/IBM_DS_CapstoneProjectSpaceX_StanyDevdas/blob/1d477a8b34a0632d6ed96f19d80479a96f0fc1fe/SpaceX_Dash.p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github.com/StanyDevdas/IBM_DS_CapstoneProjectSpaceX_StanyDevdas/blob/1d477a8b34a0632d6ed96f19d80479a96f0fc1fe/SpaceX_Machine_Learning_Prediction.ipynb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StanyDevdas/IBM_DS_CapstoneProjectSpaceX_StanyDevdas/blob/1d477a8b34a0632d6ed96f19d80479a96f0fc1fe/SpaceX_DataCollection_API.ipynb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github.com/StanyDevdas/IBM_DS_CapstoneProjectSpaceX_StanyDevdas/blob/1d477a8b34a0632d6ed96f19d80479a96f0fc1fe/SpaceX_DataCollection_Scrapping.ipyn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Stany Devdas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20-Jan-2024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 descr="A computer screen shot of a cloud object&#10;&#10;Description automatically generated">
            <a:extLst>
              <a:ext uri="{FF2B5EF4-FFF2-40B4-BE49-F238E27FC236}">
                <a16:creationId xmlns:a16="http://schemas.microsoft.com/office/drawing/2014/main" id="{18829BB0-22CD-ADC7-A6E7-769D0053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20" y="1401558"/>
            <a:ext cx="6408860" cy="1025037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6C0561D-59AC-F157-4827-5C36D6D7E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86" y="2794974"/>
            <a:ext cx="4572615" cy="201776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CD17AD0-5753-607D-551A-29961D4DC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652" y="2520285"/>
            <a:ext cx="2637503" cy="2296754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2BAF18F-69BD-4C3F-E964-25A20B89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02" y="5105554"/>
            <a:ext cx="6106140" cy="1317216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B8A393-22A4-0014-70CF-7C9DC844F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1361000"/>
            <a:ext cx="4454013" cy="33371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0464B9-244E-4378-FDFF-25322E1E70BF}"/>
              </a:ext>
            </a:extLst>
          </p:cNvPr>
          <p:cNvCxnSpPr/>
          <p:nvPr/>
        </p:nvCxnSpPr>
        <p:spPr>
          <a:xfrm>
            <a:off x="576629" y="1696183"/>
            <a:ext cx="11723" cy="1090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AE93A6-D2CF-19E6-353C-E3D13052CA24}"/>
              </a:ext>
            </a:extLst>
          </p:cNvPr>
          <p:cNvCxnSpPr/>
          <p:nvPr/>
        </p:nvCxnSpPr>
        <p:spPr>
          <a:xfrm flipH="1">
            <a:off x="543658" y="3081704"/>
            <a:ext cx="70338" cy="20163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87BF72-374E-A239-DD73-E39B2D23E98F}"/>
              </a:ext>
            </a:extLst>
          </p:cNvPr>
          <p:cNvCxnSpPr/>
          <p:nvPr/>
        </p:nvCxnSpPr>
        <p:spPr>
          <a:xfrm flipV="1">
            <a:off x="6301887" y="1688857"/>
            <a:ext cx="1512276" cy="3739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screenshot of a number&#10;&#10;Description automatically generated">
            <a:extLst>
              <a:ext uri="{FF2B5EF4-FFF2-40B4-BE49-F238E27FC236}">
                <a16:creationId xmlns:a16="http://schemas.microsoft.com/office/drawing/2014/main" id="{68598EC1-472D-5A38-3452-C9D1C7DD9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5283" y="1908297"/>
            <a:ext cx="947373" cy="23380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8C6DC3-0C1E-D1FA-4266-A13EE57ED9F3}"/>
              </a:ext>
            </a:extLst>
          </p:cNvPr>
          <p:cNvSpPr txBox="1"/>
          <p:nvPr/>
        </p:nvSpPr>
        <p:spPr>
          <a:xfrm>
            <a:off x="6717323" y="5052647"/>
            <a:ext cx="5251939" cy="10156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GitHub Link:</a:t>
            </a:r>
            <a:endParaRPr lang="en-US" dirty="0"/>
          </a:p>
          <a:p>
            <a:r>
              <a:rPr lang="en-US" sz="1400" dirty="0">
                <a:cs typeface="Calibri"/>
                <a:hlinkClick r:id="rId9"/>
              </a:rPr>
              <a:t>https://github.com/StanyDevdas/IBM_DS_CapstoneProjectSpaceX_StanyDevdas/blob/1d477a8b34a0632d6ed96f19d80479a96f0fc1fe/SpaceX_DataWrangling.ipynb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4D94D20-0EF1-4E8B-A0E1-117A9E413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+mj-lt"/>
                <a:ea typeface="Calibri Light"/>
                <a:cs typeface="Calibri Light"/>
              </a:rPr>
              <a:t>Part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showing flight number&#10;&#10;Description automatically generated">
            <a:extLst>
              <a:ext uri="{FF2B5EF4-FFF2-40B4-BE49-F238E27FC236}">
                <a16:creationId xmlns:a16="http://schemas.microsoft.com/office/drawing/2014/main" id="{EE025AD8-1BD7-91E4-E864-90354F17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979" y="757610"/>
            <a:ext cx="6233540" cy="15784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8B3681E-1C1D-4D0E-A1DE-AE2E3D03C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20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8" name="Picture 7" descr="A line graph with a line going up&#10;&#10;Description automatically generated">
            <a:extLst>
              <a:ext uri="{FF2B5EF4-FFF2-40B4-BE49-F238E27FC236}">
                <a16:creationId xmlns:a16="http://schemas.microsoft.com/office/drawing/2014/main" id="{A1367D15-F85A-A514-897A-3617D19B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90" y="2604941"/>
            <a:ext cx="3106467" cy="1988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8387A-4935-0638-83EE-0E416758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90" y="4758798"/>
            <a:ext cx="6159799" cy="15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CFD0A-405C-6AEE-48DA-D0D90D677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C0F0807-AD24-47B6-BC5C-71325B171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243B3A-8A50-E1A5-0368-381692A6FCFD}"/>
              </a:ext>
            </a:extLst>
          </p:cNvPr>
          <p:cNvSpPr txBox="1">
            <a:spLocks/>
          </p:cNvSpPr>
          <p:nvPr/>
        </p:nvSpPr>
        <p:spPr>
          <a:xfrm>
            <a:off x="5207000" y="583345"/>
            <a:ext cx="5833787" cy="22741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  <a:p>
            <a:pPr algn="r"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43676-0E17-1AB4-48B5-537F3426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7DBE1CA-FE33-7F55-1842-D96C7979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2" y="362715"/>
            <a:ext cx="4606527" cy="3061189"/>
          </a:xfrm>
          <a:prstGeom prst="rect">
            <a:avLst/>
          </a:prstGeom>
        </p:spPr>
      </p:pic>
      <p:sp>
        <p:nvSpPr>
          <p:cNvPr id="3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4002" y="285749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2864" y="362847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graph with numbers and dots&#10;&#10;Description automatically generated">
            <a:extLst>
              <a:ext uri="{FF2B5EF4-FFF2-40B4-BE49-F238E27FC236}">
                <a16:creationId xmlns:a16="http://schemas.microsoft.com/office/drawing/2014/main" id="{F6620E66-DC08-F615-C73D-E2D0858B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9" y="3812227"/>
            <a:ext cx="3518954" cy="2763260"/>
          </a:xfrm>
          <a:prstGeom prst="rect">
            <a:avLst/>
          </a:prstGeom>
        </p:spPr>
      </p:pic>
      <p:pic>
        <p:nvPicPr>
          <p:cNvPr id="7" name="Picture 6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8FA89C67-AE3E-AFC0-CBDD-19D1ADA89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38" y="3812227"/>
            <a:ext cx="3299599" cy="2763260"/>
          </a:xfrm>
          <a:prstGeom prst="rect">
            <a:avLst/>
          </a:prstGeom>
        </p:spPr>
      </p:pic>
      <p:sp>
        <p:nvSpPr>
          <p:cNvPr id="3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2108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46998-53EE-AA78-7085-1F92DA82F8D9}"/>
              </a:ext>
            </a:extLst>
          </p:cNvPr>
          <p:cNvSpPr txBox="1"/>
          <p:nvPr/>
        </p:nvSpPr>
        <p:spPr>
          <a:xfrm>
            <a:off x="8710247" y="3505201"/>
            <a:ext cx="2450123" cy="166199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GitHub Link: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  <a:hlinkClick r:id="rId5"/>
              </a:rPr>
              <a:t>https://github.com/StanyDevdas/IBM_DS_CapstoneProjectSpaceX_StanyDevdas/blob/1d477a8b34a0632d6ed96f19d80479a96f0fc1fe/SpaceX_EDA_Visualizations.ipynb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5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838200" y="3513931"/>
            <a:ext cx="3143250" cy="2601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pic>
        <p:nvPicPr>
          <p:cNvPr id="45" name="Graphic 44" descr="Rocket">
            <a:extLst>
              <a:ext uri="{FF2B5EF4-FFF2-40B4-BE49-F238E27FC236}">
                <a16:creationId xmlns:a16="http://schemas.microsoft.com/office/drawing/2014/main" id="{1C22A7CE-B73D-A6F5-86EB-53B2EDC1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429670"/>
            <a:ext cx="914400" cy="914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12375" y="964711"/>
            <a:ext cx="7153147" cy="5384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b="1" dirty="0"/>
              <a:t>Used SQL queries for the following tasks</a:t>
            </a:r>
            <a:endParaRPr lang="en-US" sz="1800" b="1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 dirty="0"/>
              <a:t>Display the names of the unique launch sites in the space mission</a:t>
            </a:r>
            <a:endParaRPr lang="en-US" sz="16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 dirty="0"/>
              <a:t>Display the total payload mass carried by boosters launched by NASA (CRS)</a:t>
            </a:r>
            <a:endParaRPr lang="en-US" sz="16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 dirty="0"/>
              <a:t>Display average payload mass carried by booster version F9 v1.1</a:t>
            </a:r>
            <a:endParaRPr lang="en-US" sz="16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 dirty="0"/>
              <a:t>List the date when the first successful landing outcome in ground pad was achieved.</a:t>
            </a:r>
            <a:endParaRPr lang="en-US" sz="16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 dirty="0"/>
              <a:t>List the names of the boosters which have success in drone ship and have payload mass greater than 4000 but less than 6000</a:t>
            </a:r>
            <a:endParaRPr lang="en-US" sz="16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 dirty="0"/>
              <a:t>List the total number of successful and failure mission outcomes</a:t>
            </a:r>
            <a:endParaRPr lang="en-US" sz="16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 dirty="0"/>
              <a:t>List the names of the booster versions which have carried the maximum payload mass.</a:t>
            </a:r>
            <a:endParaRPr lang="en-US" sz="16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 dirty="0"/>
              <a:t>List the records which will display the month names, failure landing outcomes in drone ship ,booster versions, launch site for the months in year 2015.</a:t>
            </a:r>
            <a:endParaRPr lang="en-US" sz="16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600" dirty="0"/>
              <a:t>Rank the count of landing outcomes (such as Failure (drone ship) or Success (ground pad)) between the date 2010-06-04 and 2017-03-20, in descending order.</a:t>
            </a:r>
            <a:endParaRPr lang="en-US" sz="16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5388B-9891-BD6F-1F2B-D2C81C35E33B}"/>
              </a:ext>
            </a:extLst>
          </p:cNvPr>
          <p:cNvSpPr txBox="1"/>
          <p:nvPr/>
        </p:nvSpPr>
        <p:spPr>
          <a:xfrm>
            <a:off x="4747846" y="5697416"/>
            <a:ext cx="5251939" cy="10156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GitHub Link: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  <a:hlinkClick r:id="rId4"/>
              </a:rPr>
              <a:t>https://github.com/StanyDevdas/IBM_DS_CapstoneProjectSpaceX_StanyDevdas/blob/1d477a8b34a0632d6ed96f19d80479a96f0fc1fe/SpaceX_EDA_SQLlite.ipynb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838200" y="3513931"/>
            <a:ext cx="3143250" cy="2601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Built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 Interactive Map with Folium</a:t>
            </a:r>
          </a:p>
        </p:txBody>
      </p:sp>
      <p:pic>
        <p:nvPicPr>
          <p:cNvPr id="9" name="Graphic 8" descr="Map with pin">
            <a:extLst>
              <a:ext uri="{FF2B5EF4-FFF2-40B4-BE49-F238E27FC236}">
                <a16:creationId xmlns:a16="http://schemas.microsoft.com/office/drawing/2014/main" id="{A64D6DDD-244E-A928-C842-D511DC9ED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429670"/>
            <a:ext cx="914400" cy="914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0652" y="730249"/>
            <a:ext cx="7153147" cy="538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Marked all launch sites, and added map objects such as markers, circles, lines to mark the success or failure of launches for each site on the folium map, using </a:t>
            </a:r>
            <a:r>
              <a:rPr lang="en-US" sz="2000" err="1"/>
              <a:t>folium.Circle</a:t>
            </a:r>
            <a:r>
              <a:rPr lang="en-US" sz="2000" dirty="0"/>
              <a:t> and </a:t>
            </a:r>
            <a:r>
              <a:rPr lang="en-US" sz="2000" err="1"/>
              <a:t>folium.Marker</a:t>
            </a:r>
            <a:endParaRPr lang="en-US" sz="2000" err="1">
              <a:ea typeface="Calibri"/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000" dirty="0"/>
              <a:t>Assigned the feature launch outcomes (failure or success) to class 0 and 1. i.e., 0 for failure, and 1 for success, using the color-labeled Marker Cluster , we identified which launch sites have relatively high success rate. </a:t>
            </a:r>
            <a:endParaRPr lang="en-US" sz="2000">
              <a:ea typeface="Calibri"/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000" dirty="0"/>
              <a:t>Calculated the distances between a launch site to its proximities. We answered some question for instance:</a:t>
            </a:r>
            <a:endParaRPr lang="en-US" sz="20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2000" dirty="0"/>
              <a:t>Are launch sites near railways, highways and coastlines.</a:t>
            </a:r>
            <a:endParaRPr lang="en-US" sz="20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2000" dirty="0"/>
              <a:t>Do launch sites keep certain distance away from cities.</a:t>
            </a:r>
            <a:endParaRPr lang="en-US" sz="2000" dirty="0">
              <a:ea typeface="Calibri"/>
              <a:cs typeface="Calibri"/>
            </a:endParaRPr>
          </a:p>
          <a:p>
            <a:pPr>
              <a:spcBef>
                <a:spcPts val="1400"/>
              </a:spcBef>
            </a:pPr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78655-9613-93C9-1F84-D664A582013B}"/>
              </a:ext>
            </a:extLst>
          </p:cNvPr>
          <p:cNvSpPr txBox="1"/>
          <p:nvPr/>
        </p:nvSpPr>
        <p:spPr>
          <a:xfrm>
            <a:off x="4419600" y="5205047"/>
            <a:ext cx="5251939" cy="10156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GitHub Link: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  <a:hlinkClick r:id="rId4"/>
              </a:rPr>
              <a:t>https://github.com/StanyDevdas/IBM_DS_CapstoneProjectSpaceX_StanyDevdas/blob/1d477a8b34a0632d6ed96f19d80479a96f0fc1fe/SpaceX_LaunchSite_MapAnalysis.ipynb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6094105" y="404370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Built a Dashboard with Plotly Dash</a:t>
            </a:r>
          </a:p>
        </p:txBody>
      </p:sp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159994A5-37A9-491E-BA04-D4BD22DA5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0574" y="1952759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Built an interactive dashboard with </a:t>
            </a:r>
            <a:r>
              <a:rPr lang="en-US" sz="2000" err="1">
                <a:solidFill>
                  <a:schemeClr val="tx2"/>
                </a:solidFill>
              </a:rPr>
              <a:t>Plotly</a:t>
            </a:r>
            <a:r>
              <a:rPr lang="en-US" sz="2000" dirty="0">
                <a:solidFill>
                  <a:schemeClr val="tx2"/>
                </a:solidFill>
              </a:rPr>
              <a:t> Dash</a:t>
            </a:r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Plotted pie charts showing the total successful launches by All sites or selected sites (selected from dropdown).</a:t>
            </a:r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Plotted scatter graph showing the relationship with Outcome and Payload Mass (Kg) for the different booster version ranges (with dynamic payload range slider).</a:t>
            </a:r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  <a:p>
            <a:pPr>
              <a:spcBef>
                <a:spcPts val="1400"/>
              </a:spcBef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6DD4B-2EC6-E2B6-F8D1-8327269278AA}"/>
              </a:ext>
            </a:extLst>
          </p:cNvPr>
          <p:cNvSpPr txBox="1"/>
          <p:nvPr/>
        </p:nvSpPr>
        <p:spPr>
          <a:xfrm>
            <a:off x="6248400" y="5134709"/>
            <a:ext cx="5251939" cy="10156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GitHub Link: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  <a:hlinkClick r:id="rId4"/>
              </a:rPr>
              <a:t>https://github.com/StanyDevdas/IBM_DS_CapstoneProjectSpaceX_StanyDevdas/blob/1d477a8b34a0632d6ed96f19d80479a96f0fc1fe/SpaceX_Dash.py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0D5A6A9-946A-A396-3903-68264FD35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00378"/>
              </p:ext>
            </p:extLst>
          </p:nvPr>
        </p:nvGraphicFramePr>
        <p:xfrm>
          <a:off x="1213339" y="2087410"/>
          <a:ext cx="9753600" cy="335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8" name="TextBox 167">
            <a:extLst>
              <a:ext uri="{FF2B5EF4-FFF2-40B4-BE49-F238E27FC236}">
                <a16:creationId xmlns:a16="http://schemas.microsoft.com/office/drawing/2014/main" id="{45B77927-A422-F24D-A6A6-B8197B6F76D5}"/>
              </a:ext>
            </a:extLst>
          </p:cNvPr>
          <p:cNvSpPr txBox="1"/>
          <p:nvPr/>
        </p:nvSpPr>
        <p:spPr>
          <a:xfrm>
            <a:off x="1219200" y="5627078"/>
            <a:ext cx="5251939" cy="10156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GitHub Link: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  <a:hlinkClick r:id="rId7"/>
              </a:rPr>
              <a:t>https://github.com/StanyDevdas/IBM_DS_CapstoneProjectSpaceX_StanyDevdas/blob/1d477a8b34a0632d6ed96f19d80479a96f0fc1fe/SpaceX_Machine_Learning_Prediction.ipynb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3027924" y="991261"/>
            <a:ext cx="5754696" cy="1837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1906278" y="2358770"/>
            <a:ext cx="8376720" cy="3561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The SVM, KNN and Logistic regression models are the best in terms of prediction accuracy</a:t>
            </a:r>
            <a:endParaRPr lang="en-US" sz="1800" dirty="0">
              <a:solidFill>
                <a:schemeClr val="tx2"/>
              </a:solidFill>
              <a:latin typeface="+mn-lt"/>
              <a:ea typeface="Calibri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Low weighted payloads perform better than the heavier payloads</a:t>
            </a:r>
            <a:endParaRPr lang="en-US" sz="1800" dirty="0">
              <a:solidFill>
                <a:schemeClr val="tx2"/>
              </a:solidFill>
              <a:latin typeface="+mn-lt"/>
              <a:ea typeface="Calibri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The success rates of SpaceX launches have significantly improved over the years</a:t>
            </a:r>
            <a:endParaRPr lang="en-US" sz="1800" dirty="0">
              <a:solidFill>
                <a:schemeClr val="tx2"/>
              </a:solidFill>
              <a:latin typeface="+mn-lt"/>
              <a:ea typeface="Calibri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KSC LC 39A had the most successful launches from all the sites</a:t>
            </a:r>
            <a:endParaRPr lang="en-US" sz="1800" dirty="0">
              <a:solidFill>
                <a:schemeClr val="tx2"/>
              </a:solidFill>
              <a:latin typeface="+mn-lt"/>
              <a:ea typeface="Calibri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Orbits GEO, HEO, SSO, ES L1 have the best success rates</a:t>
            </a:r>
            <a:endParaRPr lang="en-US" sz="1800" dirty="0">
              <a:solidFill>
                <a:schemeClr val="tx2"/>
              </a:solidFill>
              <a:latin typeface="+mn-lt"/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Launches from the site of CCAFS SLC 40 are significantly higher than launches from other sites</a:t>
            </a:r>
          </a:p>
          <a:p>
            <a:pPr>
              <a:spcBef>
                <a:spcPts val="1400"/>
              </a:spcBef>
            </a:pPr>
            <a:r>
              <a:rPr lang="en-US" sz="2000"/>
              <a:t>With the increase in flight number, the success rates also increases</a:t>
            </a: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3AC08FE3-E308-17B4-CDFF-E43862B8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82" y="3242985"/>
            <a:ext cx="11298935" cy="22027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693654" y="1770869"/>
            <a:ext cx="3309667" cy="2909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CD8E7C-C23B-A3B9-B18A-838AED87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6793" y="1503750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360037" y="1290965"/>
            <a:ext cx="5035170" cy="4339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Executive Summary</a:t>
            </a:r>
            <a:endParaRPr lang="en-US" sz="24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Introduction</a:t>
            </a:r>
            <a:endParaRPr lang="en-US" sz="24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Methodology</a:t>
            </a:r>
            <a:endParaRPr lang="en-US" sz="24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Results</a:t>
            </a:r>
            <a:endParaRPr lang="en-US" sz="24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Conclusion</a:t>
            </a:r>
            <a:endParaRPr lang="en-US" sz="24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Appendix</a:t>
            </a:r>
            <a:endParaRPr lang="en-US" sz="24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/>
              <a:t>Majority of Pay loads with lower Mass range have been launched from CCAFS SLC 40</a:t>
            </a:r>
          </a:p>
          <a:p>
            <a:pPr marL="0">
              <a:spcBef>
                <a:spcPts val="1400"/>
              </a:spcBef>
            </a:pPr>
            <a:endParaRPr lang="en-US" sz="2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9D014-90D5-E54B-F447-25614CB3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9" y="2935728"/>
            <a:ext cx="11557031" cy="22518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0EFF3F5-A89F-626D-11CA-F2DD6F15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5" y="1495745"/>
            <a:ext cx="6221895" cy="38731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Following orbits have high success rate (100%)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ES-L1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GEO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HEO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SSO</a:t>
            </a:r>
          </a:p>
          <a:p>
            <a:pPr>
              <a:spcBef>
                <a:spcPts val="1400"/>
              </a:spcBef>
            </a:pPr>
            <a:r>
              <a:rPr lang="en-US" sz="2000"/>
              <a:t>SO has the least success (0%)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9B56FBF0-A694-1709-806C-691A97A0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5" y="1130210"/>
            <a:ext cx="6221895" cy="460420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A trend can be observed where the latest launches have been shifted to VLEO orbit with good success rates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C564E332-5452-2599-DF5D-0982945C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5" y="1176874"/>
            <a:ext cx="6221895" cy="451087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Co-relation between ISS orbit and payloads between range of 2000 and 4000 kgs.</a:t>
            </a:r>
          </a:p>
          <a:p>
            <a:pPr>
              <a:spcBef>
                <a:spcPts val="1400"/>
              </a:spcBef>
            </a:pPr>
            <a:endParaRPr lang="en-US" sz="2000"/>
          </a:p>
          <a:p>
            <a:pPr>
              <a:spcBef>
                <a:spcPts val="1400"/>
              </a:spcBef>
            </a:pPr>
            <a:r>
              <a:rPr lang="en-US" sz="2000"/>
              <a:t>Also a relationship between the GTO orbit and payload range of 3000-7000 kgs.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ine graph with numbers on it&#10;&#10;Description automatically generated">
            <a:extLst>
              <a:ext uri="{FF2B5EF4-FFF2-40B4-BE49-F238E27FC236}">
                <a16:creationId xmlns:a16="http://schemas.microsoft.com/office/drawing/2014/main" id="{224DC373-3F69-554D-04C7-A9E3E276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97" y="1028987"/>
            <a:ext cx="7570998" cy="48139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61840" y="1138265"/>
            <a:ext cx="4544762" cy="14011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1840" y="2551176"/>
            <a:ext cx="4544762" cy="360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Success rates are significantly increasing over the years, even with the dip and failures around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940536" y="1926266"/>
            <a:ext cx="6004843" cy="4195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defTabSz="859536">
              <a:spcBef>
                <a:spcPts val="1316"/>
              </a:spcBef>
            </a:pPr>
            <a:r>
              <a:rPr lang="en-US" sz="2068" kern="120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Using DISTINCT keyword for listing unique names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6C63A86-C96D-24CD-2992-CE32073A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742" y="2341807"/>
            <a:ext cx="7056722" cy="35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8AD9DE-0BDA-25B1-CC4E-85A9CFDE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55EB633-0168-7D22-7FAE-295DE2F35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3EEE5AA-D938-6952-2C1E-C699E7A6D626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Launch Site Names</a:t>
            </a: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 Begin with 'CCA'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E706BC-4159-66B0-8CDF-9719B98D6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70EF3-D113-2337-BD2B-53D0BB603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D48E2-8927-1395-FCE7-EB302BDEBD3F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1D53FA-A797-AE2B-FD27-87BE5DE2A2B2}"/>
              </a:ext>
            </a:extLst>
          </p:cNvPr>
          <p:cNvSpPr>
            <a:spLocks/>
          </p:cNvSpPr>
          <p:nvPr/>
        </p:nvSpPr>
        <p:spPr>
          <a:xfrm>
            <a:off x="940536" y="1926266"/>
            <a:ext cx="6004843" cy="41951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defTabSz="859536">
              <a:spcBef>
                <a:spcPts val="1316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Used </a:t>
            </a:r>
            <a:r>
              <a:rPr lang="en-US" sz="2200" kern="1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keyword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LIMIT to display only 5 records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46C89-66E3-B611-94BE-11BCD5EF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327" y="2350395"/>
            <a:ext cx="7439025" cy="4286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059B06-B566-3F3C-40EA-E628630F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" y="2900494"/>
            <a:ext cx="10199077" cy="29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2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E75BBA-C7DF-532B-B8DB-0171324F2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8A5972-7FF6-E974-105D-39984BAB4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C24917-B7D5-C55C-725E-5F7B87572E73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Total Payload Mass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C71619-99A1-C355-0482-F929DCF09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2A8A6C-96B3-0441-2ADF-11EE3BFA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2147-65DC-E343-D980-19CAB7012117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8CE4F4-2FC0-9C37-D385-F0F6BE76EDD9}"/>
              </a:ext>
            </a:extLst>
          </p:cNvPr>
          <p:cNvSpPr>
            <a:spLocks/>
          </p:cNvSpPr>
          <p:nvPr/>
        </p:nvSpPr>
        <p:spPr>
          <a:xfrm>
            <a:off x="940536" y="1926266"/>
            <a:ext cx="6004843" cy="41951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defTabSz="859536">
              <a:spcBef>
                <a:spcPts val="1316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Used the </a:t>
            </a:r>
            <a:r>
              <a:rPr lang="en-US" sz="2200" kern="1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keyword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SUM.</a:t>
            </a:r>
            <a:endParaRPr lang="en-US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7260F0F-C0F8-9670-CB46-20D7E439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484" y="2819341"/>
            <a:ext cx="9568324" cy="16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8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65D3C-8521-604C-60F2-55F21480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3EFB3D-0CFB-52AD-3399-1064E749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BA72BD-8F1F-FB75-5757-BB90437EE561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Average Payload Mass by F9 v1.1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E29D59-3177-589B-D9A4-982605293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D9604B-5BF7-6CDA-1A57-E3F95904F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5ED0-F29E-1F54-E841-A361779B0467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76357B-A500-F68A-3619-553E780B0260}"/>
              </a:ext>
            </a:extLst>
          </p:cNvPr>
          <p:cNvSpPr>
            <a:spLocks/>
          </p:cNvSpPr>
          <p:nvPr/>
        </p:nvSpPr>
        <p:spPr>
          <a:xfrm>
            <a:off x="940536" y="1926266"/>
            <a:ext cx="6004843" cy="41951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defTabSz="859536">
              <a:spcBef>
                <a:spcPts val="1316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Used the </a:t>
            </a:r>
            <a:r>
              <a:rPr lang="en-US" sz="2200" kern="1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keyword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AVG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9812CDD-8A5E-72EF-7840-1A3E6B2C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2" y="2898980"/>
            <a:ext cx="10686436" cy="20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17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A50773-5429-29C1-EEFA-A578B40A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C47557-07C7-A3E9-8D37-BDF07238E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8ED391-EABD-880F-8A2F-28E3E58D7568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First Successful Ground Landing Date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16E94-D83F-BB98-F279-5F1A85BA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7C3450-7AF6-3614-A5B7-0DD8B13FE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A5BD0-5F74-A8A3-15E0-E3F0DE934123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FE5B1-CBB1-7705-FB29-229252343F8B}"/>
              </a:ext>
            </a:extLst>
          </p:cNvPr>
          <p:cNvSpPr>
            <a:spLocks/>
          </p:cNvSpPr>
          <p:nvPr/>
        </p:nvSpPr>
        <p:spPr>
          <a:xfrm>
            <a:off x="870198" y="1855928"/>
            <a:ext cx="10483058" cy="72431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defTabSz="859536">
              <a:spcBef>
                <a:spcPts val="1316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Used the </a:t>
            </a:r>
            <a:r>
              <a:rPr lang="en-US" sz="2200" kern="1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keyword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MIN on the date column with the appropriate condition to find the required parameter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F5877939-0CD2-239B-5554-67AACD48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86" y="2965600"/>
            <a:ext cx="90582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A993E3D-365E-81FB-34D4-FE6668C4A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228365"/>
              </p:ext>
            </p:extLst>
          </p:nvPr>
        </p:nvGraphicFramePr>
        <p:xfrm>
          <a:off x="4519064" y="582207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217E1-A45F-D4DE-0BEA-CDFD571F5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FA4D32B-7B05-0A87-6341-A35F7A210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C241D7-02C1-6CEE-0EB9-0C3E3B3FE5A4}"/>
              </a:ext>
            </a:extLst>
          </p:cNvPr>
          <p:cNvSpPr txBox="1">
            <a:spLocks/>
          </p:cNvSpPr>
          <p:nvPr/>
        </p:nvSpPr>
        <p:spPr>
          <a:xfrm>
            <a:off x="395771" y="291201"/>
            <a:ext cx="11432579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Successful Drone Ship Landing with Payload between 4000 and 6000</a:t>
            </a:r>
            <a:endParaRPr lang="en-US" sz="3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096480-19C7-3F64-0A5F-73011C41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DB28BB-5B01-1E85-45C2-DCE07F172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1D49-08C8-DE6F-B6EA-B5BC4DA4BB37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9B5E8E-6771-E8EE-F929-F6EFE482748D}"/>
              </a:ext>
            </a:extLst>
          </p:cNvPr>
          <p:cNvSpPr>
            <a:spLocks/>
          </p:cNvSpPr>
          <p:nvPr/>
        </p:nvSpPr>
        <p:spPr>
          <a:xfrm>
            <a:off x="870198" y="1855928"/>
            <a:ext cx="10483058" cy="72431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defTabSz="859536">
              <a:spcBef>
                <a:spcPts val="1316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Displaying list the names of boosters which have successfully landed on drone ship and had payload mass in between 4000 and 6000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A6F9214-C28F-90FF-83A3-84EFA3DD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34" y="2737707"/>
            <a:ext cx="9164515" cy="317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82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E4964-7394-5AA4-9B6E-F3F25AB3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327909-9ED8-CCAC-22BA-BAA23110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B507AA-9344-3DF0-33D3-5A6129AC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041" y="2585670"/>
            <a:ext cx="7020658" cy="38319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6087B1-8FE1-BCA9-5C1E-55642333C463}"/>
              </a:ext>
            </a:extLst>
          </p:cNvPr>
          <p:cNvSpPr txBox="1">
            <a:spLocks/>
          </p:cNvSpPr>
          <p:nvPr/>
        </p:nvSpPr>
        <p:spPr>
          <a:xfrm>
            <a:off x="841248" y="525663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Total Number of Successful and Failure Mission Outcomes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B2FD0B-5BED-A79C-E185-D34231267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EECF93-1B48-35D2-59E6-099A13783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AE59B-BE51-1962-E9CE-7614F978C5FC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D3EB84-3F6F-72ED-31F1-3A02F980D5D6}"/>
              </a:ext>
            </a:extLst>
          </p:cNvPr>
          <p:cNvSpPr>
            <a:spLocks/>
          </p:cNvSpPr>
          <p:nvPr/>
        </p:nvSpPr>
        <p:spPr>
          <a:xfrm>
            <a:off x="870198" y="1855928"/>
            <a:ext cx="10483058" cy="72431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285750" indent="-285750" defTabSz="859536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Used the query with GROUP BY feature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marL="285750" indent="-285750" defTabSz="859536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Results show 10 Failures and 61 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293055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281815-847A-228E-A476-6ACF08738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411DDA-2CAE-1239-764E-BCEAF2B1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B38A9E-4184-7FE2-12E3-9CA0656B8B68}"/>
              </a:ext>
            </a:extLst>
          </p:cNvPr>
          <p:cNvSpPr txBox="1">
            <a:spLocks/>
          </p:cNvSpPr>
          <p:nvPr/>
        </p:nvSpPr>
        <p:spPr>
          <a:xfrm>
            <a:off x="841248" y="338094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Calibri Light"/>
                <a:ea typeface="+mj-ea"/>
                <a:cs typeface="Calibri Light"/>
              </a:rPr>
              <a:t>Boosters Carried Maximum Payload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6CDC2-54CD-D5A9-EA63-CCA2660B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729D8-7266-7FCB-8E0A-9E380529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9027-9EFB-2D6F-0602-222D577038C3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A8965-92CA-B8D5-3CD8-6D6659685DD0}"/>
              </a:ext>
            </a:extLst>
          </p:cNvPr>
          <p:cNvSpPr>
            <a:spLocks/>
          </p:cNvSpPr>
          <p:nvPr/>
        </p:nvSpPr>
        <p:spPr>
          <a:xfrm>
            <a:off x="870198" y="1855928"/>
            <a:ext cx="7950874" cy="72431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285750" indent="-285750" defTabSz="859536">
              <a:spcBef>
                <a:spcPts val="1400"/>
              </a:spcBef>
              <a:buFont typeface="Arial"/>
              <a:buChar char="•"/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Using Sub-query to get the distinct list of booster version meeting the payload conditions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2" name="Picture 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B678F006-D6CB-4D9A-0468-6114B4497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0" y="3307373"/>
            <a:ext cx="7878641" cy="1298331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7BD89525-B7B8-4D36-B8A7-9EDE9E07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756" y="732326"/>
            <a:ext cx="16573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7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9AD18-AF57-1E5F-53C4-2168A839C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3694DF-AF0C-6B87-A22D-A3A49B9B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29CB57-5870-5F4E-BE4A-8E4E2F01FC2A}"/>
              </a:ext>
            </a:extLst>
          </p:cNvPr>
          <p:cNvSpPr txBox="1">
            <a:spLocks/>
          </p:cNvSpPr>
          <p:nvPr/>
        </p:nvSpPr>
        <p:spPr>
          <a:xfrm>
            <a:off x="841248" y="338094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Calibri Light"/>
                <a:ea typeface="+mj-ea"/>
                <a:cs typeface="Calibri Light"/>
              </a:rPr>
              <a:t>2015 Launch Records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56250-7AB9-3800-4FF0-C2BD2D3EF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BD6C2-FC08-572F-ACF6-31E859FAB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1090B-F032-2214-2808-5B75963B6145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AD97A-F2F3-5981-80B1-CE6F3515FB0D}"/>
              </a:ext>
            </a:extLst>
          </p:cNvPr>
          <p:cNvSpPr>
            <a:spLocks/>
          </p:cNvSpPr>
          <p:nvPr/>
        </p:nvSpPr>
        <p:spPr>
          <a:xfrm>
            <a:off x="870198" y="1855928"/>
            <a:ext cx="10483058" cy="7243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285750" indent="-285750" defTabSz="859536">
              <a:spcBef>
                <a:spcPts val="1400"/>
              </a:spcBef>
              <a:buFont typeface="Arial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Matched the 2015 records using SUBSTR function in the where conditions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20D188-CC18-0E85-CD88-C2656A53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94" y="2303585"/>
            <a:ext cx="10125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8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62A76-4601-CA37-1113-6088ED63E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9A293D-9078-7AFF-3DDB-3DF5F4618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D8EF75-2AD7-CC79-174B-5C0CE3938E5F}"/>
              </a:ext>
            </a:extLst>
          </p:cNvPr>
          <p:cNvSpPr txBox="1">
            <a:spLocks/>
          </p:cNvSpPr>
          <p:nvPr/>
        </p:nvSpPr>
        <p:spPr>
          <a:xfrm>
            <a:off x="841248" y="431879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0000"/>
                </a:solidFill>
                <a:latin typeface="Calibri Light"/>
                <a:ea typeface="+mj-ea"/>
                <a:cs typeface="Calibri Light"/>
              </a:rPr>
              <a:t>Rank Landing Outcomes Between </a:t>
            </a:r>
            <a:br>
              <a:rPr lang="en-US" sz="4400" dirty="0">
                <a:solidFill>
                  <a:srgbClr val="000000"/>
                </a:solidFill>
                <a:latin typeface="Calibri Light"/>
                <a:ea typeface="+mj-ea"/>
                <a:cs typeface="Calibri Light"/>
              </a:rPr>
            </a:br>
            <a:r>
              <a:rPr lang="en-US" sz="4400" dirty="0">
                <a:solidFill>
                  <a:srgbClr val="000000"/>
                </a:solidFill>
                <a:latin typeface="Calibri Light"/>
                <a:ea typeface="+mj-ea"/>
                <a:cs typeface="Calibri Light"/>
              </a:rPr>
              <a:t>2010-06-04 and 2017-03-20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50856A-D231-35B8-841F-CFF3F7539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FA188-D6BB-609F-8235-E16F72E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B3E80-6C3F-FC58-BFBD-435988B0106B}"/>
              </a:ext>
            </a:extLst>
          </p:cNvPr>
          <p:cNvSpPr>
            <a:spLocks/>
          </p:cNvSpPr>
          <p:nvPr/>
        </p:nvSpPr>
        <p:spPr>
          <a:xfrm>
            <a:off x="8463919" y="5903454"/>
            <a:ext cx="2597704" cy="380336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5871E-B141-1034-5C65-7968DCC16E9E}"/>
              </a:ext>
            </a:extLst>
          </p:cNvPr>
          <p:cNvSpPr>
            <a:spLocks/>
          </p:cNvSpPr>
          <p:nvPr/>
        </p:nvSpPr>
        <p:spPr>
          <a:xfrm>
            <a:off x="870198" y="1855928"/>
            <a:ext cx="8220505" cy="7243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285750" indent="-285750" defTabSz="859536">
              <a:spcBef>
                <a:spcPts val="1400"/>
              </a:spcBef>
              <a:buFont typeface="Arial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/>
                <a:ea typeface="+mn-lt"/>
                <a:cs typeface="Arial"/>
              </a:rPr>
              <a:t>Using the RANK function on the descending order of count function used to count number of landing outcomes in the given date range.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" name="Picture 1" descr="A white background with text and numbers&#10;&#10;Description automatically generated">
            <a:extLst>
              <a:ext uri="{FF2B5EF4-FFF2-40B4-BE49-F238E27FC236}">
                <a16:creationId xmlns:a16="http://schemas.microsoft.com/office/drawing/2014/main" id="{BD7CBF52-DF73-03E1-77FA-1EBADAE9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0" y="3120170"/>
            <a:ext cx="7625130" cy="169618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CC0726E-245E-1CD0-7888-478D6555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430" y="2516799"/>
            <a:ext cx="3505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6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Sites for SpaceX</a:t>
            </a: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/>
              <a:t>All SpaceX rockets are launched from the coastal lines of Florida and California in the United States of America</a:t>
            </a:r>
          </a:p>
          <a:p>
            <a:endParaRPr lang="en-US" sz="2200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FE9C70E7-10F7-DDDA-285D-4AFBA20B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296" y="1055861"/>
            <a:ext cx="7862365" cy="446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united states&#10;&#10;Description automatically generated">
            <a:extLst>
              <a:ext uri="{FF2B5EF4-FFF2-40B4-BE49-F238E27FC236}">
                <a16:creationId xmlns:a16="http://schemas.microsoft.com/office/drawing/2014/main" id="{E0A8C016-8C74-C925-3D3D-F7A76E30941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02" t="14183" r="-302" b="29623"/>
          <a:stretch/>
        </p:blipFill>
        <p:spPr>
          <a:xfrm>
            <a:off x="1643" y="1712442"/>
            <a:ext cx="12196081" cy="3736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670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label show successful launch</a:t>
            </a:r>
            <a:endParaRPr lang="en-US" dirty="0"/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Calibri Light"/>
              </a:rPr>
              <a:t>Markers showing launch sites with color labels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67730368-C183-2286-57ED-0F4B07F33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520" y="3527937"/>
            <a:ext cx="2131630" cy="29704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D4B39-F683-858A-BF18-FBD89ED9B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248" y="4560861"/>
            <a:ext cx="2076450" cy="2447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40AF76CA-1210-7340-35CE-4D61C1E8D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67" y="3845642"/>
            <a:ext cx="2676526" cy="3013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202155-5A53-84DF-39E9-7A813B9C4E0B}"/>
              </a:ext>
            </a:extLst>
          </p:cNvPr>
          <p:cNvCxnSpPr/>
          <p:nvPr/>
        </p:nvCxnSpPr>
        <p:spPr>
          <a:xfrm flipH="1" flipV="1">
            <a:off x="6729046" y="3663462"/>
            <a:ext cx="2532184" cy="328245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0F436-0817-7B9F-6C78-EBBCE4C0711A}"/>
              </a:ext>
            </a:extLst>
          </p:cNvPr>
          <p:cNvCxnSpPr/>
          <p:nvPr/>
        </p:nvCxnSpPr>
        <p:spPr>
          <a:xfrm>
            <a:off x="6367828" y="4275259"/>
            <a:ext cx="1910862" cy="1301262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5789C-5765-3C5F-8587-7B49A868CEB0}"/>
              </a:ext>
            </a:extLst>
          </p:cNvPr>
          <p:cNvCxnSpPr/>
          <p:nvPr/>
        </p:nvCxnSpPr>
        <p:spPr>
          <a:xfrm>
            <a:off x="3146181" y="4617426"/>
            <a:ext cx="1957754" cy="124264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FEB44AF-4C23-036E-42E5-3D5E1525D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83" y="990233"/>
            <a:ext cx="10868757" cy="422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5011C3-0F19-1F5F-4021-8475A29B6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55" y="1108929"/>
            <a:ext cx="4099413" cy="2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F6037-8183-FD78-9B40-F92D76FD0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2070A4F-7FDB-584D-1F3E-70AD522A9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28239-CEFA-F007-B096-15267494C382}"/>
              </a:ext>
            </a:extLst>
          </p:cNvPr>
          <p:cNvSpPr txBox="1">
            <a:spLocks/>
          </p:cNvSpPr>
          <p:nvPr/>
        </p:nvSpPr>
        <p:spPr>
          <a:xfrm>
            <a:off x="299098" y="270811"/>
            <a:ext cx="3760838" cy="20877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Distances between a launch sites to its proximities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296ACA0B-7902-D7C3-85FC-0751E68D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EB5482-1926-36A6-903F-B09061A4AF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807208"/>
            <a:ext cx="5383161" cy="10263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All infrastructures like, railway line, highway, coastal line and nearest city are in close proximities</a:t>
            </a:r>
            <a:endParaRPr lang="en-US" sz="2200" dirty="0">
              <a:cs typeface="Calibri"/>
            </a:endParaRPr>
          </a:p>
          <a:p>
            <a:endParaRPr lang="en-US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CA69B-0B2D-8D34-A5A2-258DA13F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61640724-676F-EFD5-332E-A01F9653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760" y="70185"/>
            <a:ext cx="8241324" cy="2206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3416A-61EB-1F61-AE26-520DB281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54" y="2358206"/>
            <a:ext cx="3533775" cy="2952750"/>
          </a:xfrm>
          <a:prstGeom prst="rect">
            <a:avLst/>
          </a:prstGeom>
        </p:spPr>
      </p:pic>
      <p:pic>
        <p:nvPicPr>
          <p:cNvPr id="10" name="Picture 9" descr="A blue line on a pink background&#10;&#10;Description automatically generated">
            <a:extLst>
              <a:ext uri="{FF2B5EF4-FFF2-40B4-BE49-F238E27FC236}">
                <a16:creationId xmlns:a16="http://schemas.microsoft.com/office/drawing/2014/main" id="{B111E44C-4EE0-4B82-41D4-7AD6991A7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3" y="5446764"/>
            <a:ext cx="9953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48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142508" y="-41702"/>
            <a:ext cx="7492644" cy="6839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Project background and context</a:t>
            </a:r>
            <a:endParaRPr lang="en-US" sz="2400" b="1">
              <a:solidFill>
                <a:schemeClr val="accent2">
                  <a:lumMod val="75000"/>
                </a:schemeClr>
              </a:solidFill>
              <a:latin typeface="+mn-lt"/>
              <a:cs typeface="Calibri"/>
            </a:endParaRP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Collaborating with </a:t>
            </a:r>
            <a:r>
              <a:rPr lang="en-US" sz="2000" b="1" err="1">
                <a:solidFill>
                  <a:schemeClr val="tx1"/>
                </a:solidFill>
                <a:latin typeface="+mn-lt"/>
              </a:rPr>
              <a:t>SpaceY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to analyze publicly accessible data from SpaceX, focusing on the performance of Falcon 9 stage 1 rockets.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Understanding the success and failure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of landing these rockets is crucial as they significantly impact launch expenses. The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ability to reuse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them has the potential to alter the competitive landscape in the rocket launch industry.</a:t>
            </a:r>
            <a:endParaRPr lang="en-US" sz="200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latin typeface="+mn-lt"/>
              </a:rPr>
              <a:t>Problems to find answers</a:t>
            </a:r>
            <a:endParaRPr lang="en-US" sz="2400" b="1">
              <a:solidFill>
                <a:srgbClr val="7030A0"/>
              </a:solidFill>
              <a:latin typeface="+mn-lt"/>
              <a:cs typeface="Calibri"/>
            </a:endParaRPr>
          </a:p>
          <a:p>
            <a:pPr marL="8001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Identify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the factors, circumstances and </a:t>
            </a:r>
            <a:r>
              <a:rPr lang="en-US" sz="1800" b="1" dirty="0">
                <a:solidFill>
                  <a:schemeClr val="tx1"/>
                </a:solidFill>
                <a:latin typeface="+mn-lt"/>
              </a:rPr>
              <a:t>parameters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that influence the successful landing of stage 1 rockets after each deployment.</a:t>
            </a:r>
            <a:endParaRPr lang="en-US" sz="1800">
              <a:solidFill>
                <a:schemeClr val="tx1"/>
              </a:solidFill>
              <a:latin typeface="+mn-lt"/>
              <a:cs typeface="Calibri"/>
            </a:endParaRPr>
          </a:p>
          <a:p>
            <a:pPr marL="8001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Forecast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the outcome (</a:t>
            </a:r>
            <a:r>
              <a:rPr lang="en-US" sz="1800" b="1" dirty="0">
                <a:solidFill>
                  <a:schemeClr val="tx1"/>
                </a:solidFill>
                <a:latin typeface="+mn-lt"/>
              </a:rPr>
              <a:t>success or failure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) of a new rocket </a:t>
            </a:r>
            <a:r>
              <a:rPr lang="en-US" sz="1800" b="1" dirty="0">
                <a:solidFill>
                  <a:schemeClr val="tx1"/>
                </a:solidFill>
                <a:latin typeface="+mn-lt"/>
              </a:rPr>
              <a:t>landing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based on the collected parameters.</a:t>
            </a:r>
            <a:endParaRPr lang="en-US" sz="1800">
              <a:solidFill>
                <a:schemeClr val="tx1"/>
              </a:solidFill>
              <a:latin typeface="+mn-lt"/>
              <a:cs typeface="Calibri"/>
            </a:endParaRPr>
          </a:p>
          <a:p>
            <a:pPr marL="80010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Evaluate the </a:t>
            </a:r>
            <a:r>
              <a:rPr lang="en-US" sz="1800" b="1" dirty="0">
                <a:solidFill>
                  <a:schemeClr val="tx1"/>
                </a:solidFill>
                <a:latin typeface="+mn-lt"/>
              </a:rPr>
              <a:t>accuracy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of the predictions made using the aforementioned parameters.</a:t>
            </a:r>
            <a:endParaRPr lang="en-US" sz="180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success Launches by all sites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/>
              <a:t>KSC LC-39A has had the most successful launches in comparison to all the launch sites.</a:t>
            </a:r>
          </a:p>
          <a:p>
            <a:pPr>
              <a:spcBef>
                <a:spcPts val="1400"/>
              </a:spcBef>
            </a:pPr>
            <a:endParaRPr lang="en-US" sz="2200"/>
          </a:p>
        </p:txBody>
      </p:sp>
      <p:pic>
        <p:nvPicPr>
          <p:cNvPr id="2" name="Picture 1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BF0BF805-A0C9-47C8-FD22-405DC980A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89" y="2290936"/>
            <a:ext cx="9598429" cy="39593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3AF68-6DBD-A6B0-5C51-EF35F1F5C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FA90407-9CB7-8B06-42A4-8F214F08A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D63B1A-FBE6-14E5-8437-106D2C315A7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by Site (KSC LC-39A)</a:t>
            </a:r>
            <a:endParaRPr lang="en-US" sz="3000" b="1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09A9DCE4-E06F-91D1-30F8-A15A5509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DBF5EA-B170-9969-0FFF-49FE2F269D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KSC LC-39A has a 76.9% success rate as a launch site</a:t>
            </a:r>
            <a:endParaRPr lang="en-US" sz="2200" dirty="0">
              <a:cs typeface="Calibri"/>
            </a:endParaRPr>
          </a:p>
          <a:p>
            <a:pPr>
              <a:spcBef>
                <a:spcPts val="1400"/>
              </a:spcBef>
            </a:pPr>
            <a:endParaRPr lang="en-US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7D51AE-D200-3B81-B60A-7915C56F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B533592-6FC7-5797-69CD-6943716B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03" y="1895626"/>
            <a:ext cx="6286194" cy="45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0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6B439-3CCE-37B4-6C44-E3C43408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AFB6F2-9F21-4957-8B89-557F07830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34367-0F38-627E-24EF-CB0D21D4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6" y="1586125"/>
            <a:ext cx="6931744" cy="28745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7D224B-971C-C6C1-E08F-5799E8FB8F74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rates on variable payload using Dash </a:t>
            </a:r>
            <a:r>
              <a:rPr lang="en-US" sz="30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Rangeslider</a:t>
            </a:r>
            <a:endParaRPr lang="en-US" sz="3000" b="1" kern="1200" dirty="0" err="1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E2DB66A-43F5-7909-6CA1-8F968903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3775EA-CCC8-DBFF-F067-4B95101366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81069" y="2297307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Payload (0-5000kg) range for all sites</a:t>
            </a:r>
            <a:endParaRPr lang="en-US" sz="2200" dirty="0">
              <a:cs typeface="Calibri"/>
            </a:endParaRPr>
          </a:p>
          <a:p>
            <a:pPr>
              <a:spcBef>
                <a:spcPts val="1400"/>
              </a:spcBef>
            </a:pPr>
            <a:endParaRPr lang="en-US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576DC-D318-835C-7221-97BB59A5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697BE-7B2F-7743-9F5D-1AE4240D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96" y="4199826"/>
            <a:ext cx="6096001" cy="2403541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94DA660-C0F1-4DD2-A53A-548B65837B7C}"/>
              </a:ext>
            </a:extLst>
          </p:cNvPr>
          <p:cNvSpPr txBox="1">
            <a:spLocks/>
          </p:cNvSpPr>
          <p:nvPr/>
        </p:nvSpPr>
        <p:spPr>
          <a:xfrm>
            <a:off x="-256919" y="4895481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/>
              <a:t>Payload (5000-10000kg) range for all sites</a:t>
            </a:r>
            <a:endParaRPr lang="en-US" sz="2200" dirty="0">
              <a:cs typeface="Calibri"/>
            </a:endParaRPr>
          </a:p>
          <a:p>
            <a:pPr>
              <a:spcBef>
                <a:spcPts val="1400"/>
              </a:spcBef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715981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38200" y="673770"/>
            <a:ext cx="3613619" cy="2027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/>
          </p:cNvSpPr>
          <p:nvPr/>
        </p:nvSpPr>
        <p:spPr>
          <a:xfrm>
            <a:off x="9862301" y="4343573"/>
            <a:ext cx="1491499" cy="218374"/>
          </a:xfrm>
          <a:prstGeom prst="rect">
            <a:avLst/>
          </a:prstGeom>
        </p:spPr>
        <p:txBody>
          <a:bodyPr/>
          <a:lstStyle/>
          <a:p>
            <a:pPr defTabSz="493776">
              <a:spcAft>
                <a:spcPts val="600"/>
              </a:spcAft>
            </a:pPr>
            <a:fld id="{5075537C-CA84-1446-933C-8E9D027F9201}" type="slidenum">
              <a:rPr lang="en-US" sz="9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93776"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5542672" y="2199484"/>
            <a:ext cx="6328373" cy="20723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93776">
              <a:spcBef>
                <a:spcPts val="756"/>
              </a:spcBef>
            </a:pPr>
            <a:r>
              <a:rPr lang="en-US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As seen in screenshot, all algorithms have similar accuracy</a:t>
            </a:r>
          </a:p>
          <a:p>
            <a:pPr defTabSz="493776">
              <a:spcBef>
                <a:spcPts val="756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select K-Nearest Neighbours as the preferred algorithm</a:t>
            </a:r>
            <a:endParaRPr lang="en-US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CE22F2D-B069-FAC2-BE40-4982F8DD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327" y="3226354"/>
            <a:ext cx="7510021" cy="25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862DD-BCAF-9A1C-6961-F7655308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663844-78FF-53CB-739A-39B3AD74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6A4E95-F63B-7725-A0E9-4B1A8DD2F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D49AE2-2F70-54DA-9445-D64EEDCCF938}"/>
              </a:ext>
            </a:extLst>
          </p:cNvPr>
          <p:cNvSpPr txBox="1">
            <a:spLocks/>
          </p:cNvSpPr>
          <p:nvPr/>
        </p:nvSpPr>
        <p:spPr>
          <a:xfrm>
            <a:off x="838200" y="673770"/>
            <a:ext cx="3613619" cy="2027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 </a:t>
            </a:r>
          </a:p>
          <a:p>
            <a:pPr>
              <a:spcAft>
                <a:spcPts val="600"/>
              </a:spcAft>
            </a:pPr>
            <a:r>
              <a:rPr lang="en-US" sz="5000" dirty="0">
                <a:solidFill>
                  <a:srgbClr val="FFFFFF"/>
                </a:solidFill>
                <a:latin typeface="+mj-lt"/>
                <a:ea typeface="+mj-ea"/>
                <a:cs typeface="Calibri Light"/>
              </a:rPr>
              <a:t>Matrix</a:t>
            </a:r>
          </a:p>
          <a:p>
            <a:pPr>
              <a:spcAft>
                <a:spcPts val="600"/>
              </a:spcAft>
            </a:pPr>
            <a:r>
              <a:rPr lang="en-US" sz="5000" dirty="0">
                <a:solidFill>
                  <a:srgbClr val="FFFFFF"/>
                </a:solidFill>
                <a:latin typeface="+mj-lt"/>
                <a:ea typeface="+mj-ea"/>
                <a:cs typeface="Calibri Light"/>
              </a:rPr>
              <a:t>Of KNN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F99EA-1E40-6FCD-100E-8E9B5CB10CA5}"/>
              </a:ext>
            </a:extLst>
          </p:cNvPr>
          <p:cNvSpPr>
            <a:spLocks/>
          </p:cNvSpPr>
          <p:nvPr/>
        </p:nvSpPr>
        <p:spPr>
          <a:xfrm>
            <a:off x="9862301" y="4343573"/>
            <a:ext cx="1491499" cy="218374"/>
          </a:xfrm>
          <a:prstGeom prst="rect">
            <a:avLst/>
          </a:prstGeom>
        </p:spPr>
        <p:txBody>
          <a:bodyPr/>
          <a:lstStyle/>
          <a:p>
            <a:pPr defTabSz="493776">
              <a:spcAft>
                <a:spcPts val="600"/>
              </a:spcAft>
            </a:pPr>
            <a:fld id="{5075537C-CA84-1446-933C-8E9D027F9201}" type="slidenum">
              <a:rPr lang="en-US" sz="9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93776"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68B026-C1A5-C725-CC8D-77B77DD95570}"/>
              </a:ext>
            </a:extLst>
          </p:cNvPr>
          <p:cNvSpPr>
            <a:spLocks/>
          </p:cNvSpPr>
          <p:nvPr/>
        </p:nvSpPr>
        <p:spPr>
          <a:xfrm>
            <a:off x="5648180" y="968561"/>
            <a:ext cx="6328373" cy="20723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93776">
              <a:spcBef>
                <a:spcPts val="756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Matrix shows that inaccuracies in the model result in displaying False negatives, but never result in False positives</a:t>
            </a: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A3B2A0E5-A6C2-4FA3-CADE-A54DDC00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860" y="1777879"/>
            <a:ext cx="5786803" cy="49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92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1693654" y="1770869"/>
            <a:ext cx="3309667" cy="2909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CD8E7C-C23B-A3B9-B18A-838AED87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6793" y="1503750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360037" y="1290965"/>
            <a:ext cx="5035170" cy="4339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b="1"/>
              <a:t>In summary:</a:t>
            </a:r>
            <a:endParaRPr lang="en-US" b="1"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000" dirty="0"/>
              <a:t>The launch success rate exhibited a consistent increase from 2013 to 2020.</a:t>
            </a:r>
            <a:endParaRPr lang="en-US" sz="2000" dirty="0"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000" dirty="0"/>
              <a:t>Lighter payloads demonstrated higher success rates compared to heavier payloads.</a:t>
            </a:r>
            <a:endParaRPr lang="en-US" sz="2000" dirty="0"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000" dirty="0"/>
              <a:t>Orbits such as ES-L1, GEO, HEO, SSO, and VLEO achieved the highest success rates.</a:t>
            </a:r>
            <a:endParaRPr lang="en-US" sz="2000" dirty="0"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000" dirty="0"/>
              <a:t>KSC LC-39A emerged as the site with the highest number of successful launches.</a:t>
            </a:r>
            <a:endParaRPr lang="en-US" sz="2000" dirty="0"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000" dirty="0"/>
              <a:t>The K-Nearest Neighbor algorithm proved to be the most effective for this specific task.</a:t>
            </a:r>
            <a:endParaRPr lang="en-US" sz="2000" dirty="0">
              <a:cs typeface="Calibri"/>
            </a:endParaRPr>
          </a:p>
          <a:p>
            <a:pPr>
              <a:spcBef>
                <a:spcPts val="1400"/>
              </a:spcBef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275894" y="548640"/>
            <a:ext cx="4166214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798172" y="552091"/>
            <a:ext cx="7278087" cy="6170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+mn-lt"/>
            </a:endParaRP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+mn-lt"/>
            </a:endParaRP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000" b="1" i="1" dirty="0">
                <a:solidFill>
                  <a:schemeClr val="tx1"/>
                </a:solidFill>
                <a:latin typeface="Verdana"/>
                <a:ea typeface="Verdana"/>
              </a:rPr>
              <a:t>Executive Summary</a:t>
            </a:r>
            <a:endParaRPr lang="en-US" sz="2000" b="1" i="1">
              <a:solidFill>
                <a:schemeClr val="tx1"/>
              </a:solidFill>
              <a:latin typeface="Verdana"/>
              <a:ea typeface="Verdana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Data collection methodology</a:t>
            </a:r>
            <a:r>
              <a:rPr lang="en-US" sz="1900" dirty="0">
                <a:solidFill>
                  <a:schemeClr val="tx1"/>
                </a:solidFill>
                <a:latin typeface="+mn-lt"/>
              </a:rPr>
              <a:t>:</a:t>
            </a: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900">
                <a:solidFill>
                  <a:schemeClr val="tx1"/>
                </a:solidFill>
                <a:latin typeface="+mn-lt"/>
              </a:rPr>
              <a:t>Data collection involved leveraging SpaceX's public APIs and implementing web scraping techniques.</a:t>
            </a: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Perform data wrangling</a:t>
            </a:r>
            <a:endParaRPr lang="en-US" sz="1900" b="1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900">
                <a:solidFill>
                  <a:schemeClr val="tx1"/>
                </a:solidFill>
                <a:latin typeface="+mn-lt"/>
              </a:rPr>
              <a:t>The data underwent one-hot encoding to enhance its suitability for utilization in learning algorithms.</a:t>
            </a: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Perform exploratory data analysis</a:t>
            </a:r>
            <a:r>
              <a:rPr lang="en-US" sz="1900" dirty="0">
                <a:solidFill>
                  <a:schemeClr val="tx1"/>
                </a:solidFill>
                <a:latin typeface="+mn-lt"/>
              </a:rPr>
              <a:t> (EDA) using visualization and SQL</a:t>
            </a: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900">
                <a:solidFill>
                  <a:schemeClr val="tx1"/>
                </a:solidFill>
                <a:latin typeface="+mn-lt"/>
              </a:rPr>
              <a:t>Uncover novel data patterns through the application of SQL and visualization techniques.</a:t>
            </a: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Perform interactive visual analytics</a:t>
            </a:r>
            <a:r>
              <a:rPr lang="en-US" sz="1900" dirty="0">
                <a:solidFill>
                  <a:schemeClr val="tx1"/>
                </a:solidFill>
                <a:latin typeface="+mn-lt"/>
              </a:rPr>
              <a:t> using Folium and </a:t>
            </a:r>
            <a:r>
              <a:rPr lang="en-US" sz="190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sz="1900" dirty="0">
                <a:solidFill>
                  <a:schemeClr val="tx1"/>
                </a:solidFill>
                <a:latin typeface="+mn-lt"/>
              </a:rPr>
              <a:t> Dash</a:t>
            </a: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900">
                <a:solidFill>
                  <a:schemeClr val="tx1"/>
                </a:solidFill>
                <a:latin typeface="+mn-lt"/>
              </a:rPr>
              <a:t>Interactive methods in this analysis involved the utilization of </a:t>
            </a:r>
            <a:r>
              <a:rPr lang="en-US" sz="190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sz="1900">
                <a:solidFill>
                  <a:schemeClr val="tx1"/>
                </a:solidFill>
                <a:latin typeface="+mn-lt"/>
              </a:rPr>
              <a:t> Dash for dashboards and Folium maps.</a:t>
            </a: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Perform predictive analysis </a:t>
            </a:r>
            <a:r>
              <a:rPr lang="en-US" sz="1900" dirty="0">
                <a:solidFill>
                  <a:schemeClr val="tx1"/>
                </a:solidFill>
                <a:latin typeface="+mn-lt"/>
              </a:rPr>
              <a:t>using classification models</a:t>
            </a: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Various machine learning algorithms were assessed to determine the most effective method.</a:t>
            </a:r>
            <a:endParaRPr lang="en-US" sz="19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7</a:t>
            </a:fld>
            <a:endParaRPr lang="en-US" dirty="0"/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DC50B556-762C-01F6-34DD-C3A9FF93D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167307"/>
              </p:ext>
            </p:extLst>
          </p:nvPr>
        </p:nvGraphicFramePr>
        <p:xfrm>
          <a:off x="386862" y="1271953"/>
          <a:ext cx="11053160" cy="230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48" name="Diagram 647">
            <a:extLst>
              <a:ext uri="{FF2B5EF4-FFF2-40B4-BE49-F238E27FC236}">
                <a16:creationId xmlns:a16="http://schemas.microsoft.com/office/drawing/2014/main" id="{1C967677-A8CE-FDEE-7BFB-AF1394073C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024367"/>
              </p:ext>
            </p:extLst>
          </p:nvPr>
        </p:nvGraphicFramePr>
        <p:xfrm>
          <a:off x="382701" y="4410522"/>
          <a:ext cx="11054861" cy="232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24" name="Rectangle: Rounded Corners 923">
            <a:extLst>
              <a:ext uri="{FF2B5EF4-FFF2-40B4-BE49-F238E27FC236}">
                <a16:creationId xmlns:a16="http://schemas.microsoft.com/office/drawing/2014/main" id="{A85BE443-9966-C2A6-5EE8-68B2F2E0AEE9}"/>
              </a:ext>
            </a:extLst>
          </p:cNvPr>
          <p:cNvSpPr/>
          <p:nvPr/>
        </p:nvSpPr>
        <p:spPr>
          <a:xfrm>
            <a:off x="8150185" y="3433538"/>
            <a:ext cx="2344615" cy="143021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Data Wrangling &amp; Extract data to CSV format</a:t>
            </a:r>
          </a:p>
        </p:txBody>
      </p:sp>
      <p:cxnSp>
        <p:nvCxnSpPr>
          <p:cNvPr id="986" name="Connector: Curved 985">
            <a:extLst>
              <a:ext uri="{FF2B5EF4-FFF2-40B4-BE49-F238E27FC236}">
                <a16:creationId xmlns:a16="http://schemas.microsoft.com/office/drawing/2014/main" id="{2734C421-959A-7B16-EBC2-ED18F90759AE}"/>
              </a:ext>
            </a:extLst>
          </p:cNvPr>
          <p:cNvCxnSpPr>
            <a:cxnSpLocks/>
          </p:cNvCxnSpPr>
          <p:nvPr/>
        </p:nvCxnSpPr>
        <p:spPr>
          <a:xfrm flipH="1">
            <a:off x="9955090" y="2655963"/>
            <a:ext cx="675248" cy="86750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7" name="Connector: Curved 986">
            <a:extLst>
              <a:ext uri="{FF2B5EF4-FFF2-40B4-BE49-F238E27FC236}">
                <a16:creationId xmlns:a16="http://schemas.microsoft.com/office/drawing/2014/main" id="{9CEE3030-2AA8-D333-77DC-0948120F5F58}"/>
              </a:ext>
            </a:extLst>
          </p:cNvPr>
          <p:cNvCxnSpPr>
            <a:cxnSpLocks/>
          </p:cNvCxnSpPr>
          <p:nvPr/>
        </p:nvCxnSpPr>
        <p:spPr>
          <a:xfrm flipH="1" flipV="1">
            <a:off x="10032992" y="4506506"/>
            <a:ext cx="1226232" cy="1101970"/>
          </a:xfrm>
          <a:prstGeom prst="curved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88" name="TextBox 987">
            <a:extLst>
              <a:ext uri="{FF2B5EF4-FFF2-40B4-BE49-F238E27FC236}">
                <a16:creationId xmlns:a16="http://schemas.microsoft.com/office/drawing/2014/main" id="{2E325DA9-0646-CD79-F3E1-6CACF7C55BC7}"/>
              </a:ext>
            </a:extLst>
          </p:cNvPr>
          <p:cNvSpPr txBox="1"/>
          <p:nvPr/>
        </p:nvSpPr>
        <p:spPr>
          <a:xfrm>
            <a:off x="550984" y="1459522"/>
            <a:ext cx="392136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  <a:cs typeface="Calibri"/>
              </a:rPr>
              <a:t>Using SpaceX API calls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990" name="TextBox 989">
            <a:extLst>
              <a:ext uri="{FF2B5EF4-FFF2-40B4-BE49-F238E27FC236}">
                <a16:creationId xmlns:a16="http://schemas.microsoft.com/office/drawing/2014/main" id="{9E0D13E4-4DE9-7C28-D907-C4FBD09E483C}"/>
              </a:ext>
            </a:extLst>
          </p:cNvPr>
          <p:cNvSpPr txBox="1"/>
          <p:nvPr/>
        </p:nvSpPr>
        <p:spPr>
          <a:xfrm>
            <a:off x="206854" y="6262768"/>
            <a:ext cx="392136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  <a:cs typeface="Calibri"/>
              </a:rPr>
              <a:t>Using Web Scrapping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996" name="TextBox 995">
            <a:extLst>
              <a:ext uri="{FF2B5EF4-FFF2-40B4-BE49-F238E27FC236}">
                <a16:creationId xmlns:a16="http://schemas.microsoft.com/office/drawing/2014/main" id="{EAFAA835-8F34-7ADC-182A-B8DEBFB6D6C8}"/>
              </a:ext>
            </a:extLst>
          </p:cNvPr>
          <p:cNvSpPr txBox="1"/>
          <p:nvPr/>
        </p:nvSpPr>
        <p:spPr>
          <a:xfrm>
            <a:off x="550984" y="533399"/>
            <a:ext cx="5943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rgbClr val="4472C4"/>
                </a:solidFill>
                <a:cs typeface="Calibri"/>
              </a:rPr>
              <a:t>Data Collection</a:t>
            </a:r>
            <a:endParaRPr lang="en-GB" sz="3200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38200" y="3376488"/>
            <a:ext cx="5109950" cy="956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E0F3FB4-AED0-FB5D-AF29-7ED62C91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9" y="880925"/>
            <a:ext cx="3313541" cy="1681073"/>
          </a:xfrm>
          <a:prstGeom prst="rect">
            <a:avLst/>
          </a:prstGeom>
        </p:spPr>
      </p:pic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Picture 10" descr="A close-up of a web page&#10;&#10;Description automatically generated">
            <a:extLst>
              <a:ext uri="{FF2B5EF4-FFF2-40B4-BE49-F238E27FC236}">
                <a16:creationId xmlns:a16="http://schemas.microsoft.com/office/drawing/2014/main" id="{0A3EA034-A5DF-8DAC-4C51-169DF8162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261" y="2994329"/>
            <a:ext cx="3984523" cy="86703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0FD739F-FABF-A93C-872B-D027BB0B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979" y="4217826"/>
            <a:ext cx="3779293" cy="1672337"/>
          </a:xfrm>
          <a:prstGeom prst="rect">
            <a:avLst/>
          </a:prstGeom>
        </p:spPr>
      </p:pic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04932-FD09-317D-6952-FD4AC723A8C2}"/>
              </a:ext>
            </a:extLst>
          </p:cNvPr>
          <p:cNvSpPr txBox="1"/>
          <p:nvPr/>
        </p:nvSpPr>
        <p:spPr>
          <a:xfrm>
            <a:off x="838200" y="4387755"/>
            <a:ext cx="5109950" cy="110926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 Link: 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  <a:hlinkClick r:id="rId5"/>
              </a:rPr>
              <a:t>https://github.com/StanyDevdas/IBM_DS_CapstoneProjectSpaceX_StanyDevdas/blob/1d477a8b34a0632d6ed96f19d80479a96f0fc1fe/SpaceX_DataCollection_API.ipynb</a:t>
            </a:r>
            <a:endParaRPr lang="en-US" sz="16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260842F-749C-D86C-E133-6C91BC67C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496" y="436253"/>
            <a:ext cx="3728515" cy="1813775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9AA7B0-E248-642D-DEB8-C04B46BC2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0812" y="878635"/>
            <a:ext cx="3824748" cy="18137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5E55EC-5054-2552-C347-7B7429332DCA}"/>
              </a:ext>
            </a:extLst>
          </p:cNvPr>
          <p:cNvCxnSpPr/>
          <p:nvPr/>
        </p:nvCxnSpPr>
        <p:spPr>
          <a:xfrm flipV="1">
            <a:off x="1910862" y="732692"/>
            <a:ext cx="2543909" cy="363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1277A-8A5A-230A-6501-208D1DE70E7B}"/>
              </a:ext>
            </a:extLst>
          </p:cNvPr>
          <p:cNvCxnSpPr/>
          <p:nvPr/>
        </p:nvCxnSpPr>
        <p:spPr>
          <a:xfrm>
            <a:off x="6578844" y="617661"/>
            <a:ext cx="1359878" cy="32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D84549-70D5-4A29-78EE-8F83052D4121}"/>
              </a:ext>
            </a:extLst>
          </p:cNvPr>
          <p:cNvCxnSpPr/>
          <p:nvPr/>
        </p:nvCxnSpPr>
        <p:spPr>
          <a:xfrm flipH="1">
            <a:off x="7999534" y="1077058"/>
            <a:ext cx="46892" cy="179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58054B-B649-ECC6-6787-6D69B57A5D94}"/>
              </a:ext>
            </a:extLst>
          </p:cNvPr>
          <p:cNvCxnSpPr/>
          <p:nvPr/>
        </p:nvCxnSpPr>
        <p:spPr>
          <a:xfrm flipH="1">
            <a:off x="9900871" y="3248025"/>
            <a:ext cx="1570892" cy="1219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L-Shape 23">
            <a:extLst>
              <a:ext uri="{FF2B5EF4-FFF2-40B4-BE49-F238E27FC236}">
                <a16:creationId xmlns:a16="http://schemas.microsoft.com/office/drawing/2014/main" id="{3008FCE3-C1B8-6204-77C5-A6D5CEF949FE}"/>
              </a:ext>
            </a:extLst>
          </p:cNvPr>
          <p:cNvSpPr/>
          <p:nvPr/>
        </p:nvSpPr>
        <p:spPr>
          <a:xfrm>
            <a:off x="7338645" y="2878016"/>
            <a:ext cx="597877" cy="3610707"/>
          </a:xfrm>
          <a:prstGeom prst="corner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C15E3E-1079-138F-9C5A-9EF47BC1CB4E}"/>
              </a:ext>
            </a:extLst>
          </p:cNvPr>
          <p:cNvSpPr/>
          <p:nvPr/>
        </p:nvSpPr>
        <p:spPr>
          <a:xfrm>
            <a:off x="7930662" y="6183922"/>
            <a:ext cx="2356338" cy="2930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034D3B-2DF0-49C8-8E6F-0B852D79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913" y="2546955"/>
            <a:ext cx="5413786" cy="2820842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1D26887-9B1A-9AF9-0290-DEF346ABC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86" y="438715"/>
            <a:ext cx="5975248" cy="2100145"/>
          </a:xfrm>
          <a:prstGeom prst="rect">
            <a:avLst/>
          </a:prstGeom>
        </p:spPr>
      </p:pic>
      <p:pic>
        <p:nvPicPr>
          <p:cNvPr id="5" name="Picture 4" descr="A screen shot of a webpage&#10;&#10;Description automatically generated">
            <a:extLst>
              <a:ext uri="{FF2B5EF4-FFF2-40B4-BE49-F238E27FC236}">
                <a16:creationId xmlns:a16="http://schemas.microsoft.com/office/drawing/2014/main" id="{4BD293EE-9288-EDFA-8D1D-1F9AD28C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" y="696750"/>
            <a:ext cx="3792634" cy="1561861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8A93094-209A-B2B9-5970-E48C73BC1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517" y="4411010"/>
            <a:ext cx="3739220" cy="1026525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7F478B6-B9B4-7C1E-B1AD-547737BC5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392" y="243597"/>
            <a:ext cx="2861885" cy="665016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18D9D3-1370-4FF6-9DFC-9F87F903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4400" y="5377218"/>
            <a:ext cx="4387755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913" y="6453386"/>
            <a:ext cx="846061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0FFD96-7EDA-EB09-8DB3-8A7A32DE8075}"/>
              </a:ext>
            </a:extLst>
          </p:cNvPr>
          <p:cNvSpPr txBox="1">
            <a:spLocks/>
          </p:cNvSpPr>
          <p:nvPr/>
        </p:nvSpPr>
        <p:spPr>
          <a:xfrm>
            <a:off x="838200" y="3376488"/>
            <a:ext cx="5109950" cy="956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</a:t>
            </a:r>
            <a:r>
              <a:rPr lang="en-US" sz="33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3300" b="1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Scraping</a:t>
            </a:r>
            <a:endParaRPr lang="en-US" sz="3300" b="1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A605D6-56DA-8162-0DE4-94B64FF00F66}"/>
              </a:ext>
            </a:extLst>
          </p:cNvPr>
          <p:cNvCxnSpPr/>
          <p:nvPr/>
        </p:nvCxnSpPr>
        <p:spPr>
          <a:xfrm flipV="1">
            <a:off x="2145323" y="357554"/>
            <a:ext cx="2051538" cy="504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43A51A-8331-07B7-1120-81AA62C2F170}"/>
              </a:ext>
            </a:extLst>
          </p:cNvPr>
          <p:cNvCxnSpPr/>
          <p:nvPr/>
        </p:nvCxnSpPr>
        <p:spPr>
          <a:xfrm>
            <a:off x="5957521" y="359752"/>
            <a:ext cx="1219200" cy="8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2EE3C2-4FDE-9EA5-8C62-64EEB17E00BE}"/>
              </a:ext>
            </a:extLst>
          </p:cNvPr>
          <p:cNvCxnSpPr/>
          <p:nvPr/>
        </p:nvCxnSpPr>
        <p:spPr>
          <a:xfrm flipH="1">
            <a:off x="5750902" y="727564"/>
            <a:ext cx="1582615" cy="193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0F544A1F-A85E-6F50-BC5D-43C5173406C8}"/>
              </a:ext>
            </a:extLst>
          </p:cNvPr>
          <p:cNvCxnSpPr/>
          <p:nvPr/>
        </p:nvCxnSpPr>
        <p:spPr>
          <a:xfrm>
            <a:off x="8355623" y="2699239"/>
            <a:ext cx="1195754" cy="179363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8C26E9-CFEB-3828-9F2C-842E59F65A20}"/>
              </a:ext>
            </a:extLst>
          </p:cNvPr>
          <p:cNvSpPr txBox="1"/>
          <p:nvPr/>
        </p:nvSpPr>
        <p:spPr>
          <a:xfrm>
            <a:off x="398585" y="5521570"/>
            <a:ext cx="5251939" cy="10156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GitHub Link: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  <a:hlinkClick r:id="rId7"/>
              </a:rPr>
              <a:t>https://github.com/StanyDevdas/IBM_DS_CapstoneProjectSpaceX_StanyDevdas/blob/1d477a8b34a0632d6ed96f19d80479a96f0fc1fe/SpaceX_DataCollection_Scrapping.ipynb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1576</cp:revision>
  <dcterms:created xsi:type="dcterms:W3CDTF">2021-04-29T18:58:34Z</dcterms:created>
  <dcterms:modified xsi:type="dcterms:W3CDTF">2024-01-20T10:25:38Z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